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1" r:id="rId4"/>
    <p:sldMasterId id="2147483732" r:id="rId5"/>
    <p:sldMasterId id="2147483733" r:id="rId6"/>
    <p:sldMasterId id="214748373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Lst>
  <p:sldSz cy="5143500" cx="9144000"/>
  <p:notesSz cx="6858000" cy="9144000"/>
  <p:embeddedFontLst>
    <p:embeddedFont>
      <p:font typeface="Roboto Black"/>
      <p:bold r:id="rId24"/>
      <p:boldItalic r:id="rId25"/>
    </p:embeddedFont>
    <p:embeddedFont>
      <p:font typeface="Roboto"/>
      <p:regular r:id="rId26"/>
      <p:bold r:id="rId27"/>
      <p:italic r:id="rId28"/>
      <p:boldItalic r:id="rId29"/>
    </p:embeddedFont>
    <p:embeddedFont>
      <p:font typeface="Roboto Medium"/>
      <p:regular r:id="rId30"/>
      <p:bold r:id="rId31"/>
      <p:italic r:id="rId32"/>
      <p:boldItalic r:id="rId33"/>
    </p:embeddedFont>
    <p:embeddedFont>
      <p:font typeface="Amatic SC"/>
      <p:regular r:id="rId34"/>
      <p:bold r:id="rId35"/>
    </p:embeddedFont>
    <p:embeddedFont>
      <p:font typeface="Source Code Pro"/>
      <p:regular r:id="rId36"/>
      <p:bold r:id="rId37"/>
      <p:italic r:id="rId38"/>
      <p:boldItalic r:id="rId39"/>
    </p:embeddedFont>
    <p:embeddedFont>
      <p:font typeface="Tahoma"/>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Tahoma-regular.fntdata"/><Relationship Id="rId20" Type="http://schemas.openxmlformats.org/officeDocument/2006/relationships/slide" Target="slides/slide12.xml"/><Relationship Id="rId41" Type="http://schemas.openxmlformats.org/officeDocument/2006/relationships/font" Target="fonts/Tahoma-bold.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font" Target="fonts/RobotoBlack-bold.fntdata"/><Relationship Id="rId23" Type="http://schemas.openxmlformats.org/officeDocument/2006/relationships/slide" Target="slides/slide1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font" Target="fonts/Roboto-regular.fntdata"/><Relationship Id="rId25" Type="http://schemas.openxmlformats.org/officeDocument/2006/relationships/font" Target="fonts/RobotoBlack-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oboto-boldItalic.fntdata"/><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RobotoMedium-bold.fntdata"/><Relationship Id="rId30" Type="http://schemas.openxmlformats.org/officeDocument/2006/relationships/font" Target="fonts/RobotoMedium-regular.fntdata"/><Relationship Id="rId11" Type="http://schemas.openxmlformats.org/officeDocument/2006/relationships/slide" Target="slides/slide3.xml"/><Relationship Id="rId33" Type="http://schemas.openxmlformats.org/officeDocument/2006/relationships/font" Target="fonts/RobotoMedium-boldItalic.fntdata"/><Relationship Id="rId10" Type="http://schemas.openxmlformats.org/officeDocument/2006/relationships/slide" Target="slides/slide2.xml"/><Relationship Id="rId32" Type="http://schemas.openxmlformats.org/officeDocument/2006/relationships/font" Target="fonts/RobotoMedium-italic.fntdata"/><Relationship Id="rId13" Type="http://schemas.openxmlformats.org/officeDocument/2006/relationships/slide" Target="slides/slide5.xml"/><Relationship Id="rId35" Type="http://schemas.openxmlformats.org/officeDocument/2006/relationships/font" Target="fonts/AmaticSC-bold.fntdata"/><Relationship Id="rId12" Type="http://schemas.openxmlformats.org/officeDocument/2006/relationships/slide" Target="slides/slide4.xml"/><Relationship Id="rId34" Type="http://schemas.openxmlformats.org/officeDocument/2006/relationships/font" Target="fonts/AmaticSC-regular.fntdata"/><Relationship Id="rId15" Type="http://schemas.openxmlformats.org/officeDocument/2006/relationships/slide" Target="slides/slide7.xml"/><Relationship Id="rId37" Type="http://schemas.openxmlformats.org/officeDocument/2006/relationships/font" Target="fonts/SourceCodePro-bold.fntdata"/><Relationship Id="rId14" Type="http://schemas.openxmlformats.org/officeDocument/2006/relationships/slide" Target="slides/slide6.xml"/><Relationship Id="rId36" Type="http://schemas.openxmlformats.org/officeDocument/2006/relationships/font" Target="fonts/SourceCodePro-regular.fntdata"/><Relationship Id="rId17" Type="http://schemas.openxmlformats.org/officeDocument/2006/relationships/slide" Target="slides/slide9.xml"/><Relationship Id="rId39" Type="http://schemas.openxmlformats.org/officeDocument/2006/relationships/font" Target="fonts/SourceCodePro-boldItalic.fntdata"/><Relationship Id="rId16" Type="http://schemas.openxmlformats.org/officeDocument/2006/relationships/slide" Target="slides/slide8.xml"/><Relationship Id="rId38" Type="http://schemas.openxmlformats.org/officeDocument/2006/relationships/font" Target="fonts/SourceCodePro-italic.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data-science/slowfast-explained-dual-mode-cnn-for-video-understanding-8bf639960256"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4" name="Shape 3814"/>
        <p:cNvGrpSpPr/>
        <p:nvPr/>
      </p:nvGrpSpPr>
      <p:grpSpPr>
        <a:xfrm>
          <a:off x="0" y="0"/>
          <a:ext cx="0" cy="0"/>
          <a:chOff x="0" y="0"/>
          <a:chExt cx="0" cy="0"/>
        </a:xfrm>
      </p:grpSpPr>
      <p:sp>
        <p:nvSpPr>
          <p:cNvPr id="3815" name="Google Shape;3815;g30752b1052b_0_14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6" name="Google Shape;3816;g30752b1052b_0_14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4" name="Shape 3914"/>
        <p:cNvGrpSpPr/>
        <p:nvPr/>
      </p:nvGrpSpPr>
      <p:grpSpPr>
        <a:xfrm>
          <a:off x="0" y="0"/>
          <a:ext cx="0" cy="0"/>
          <a:chOff x="0" y="0"/>
          <a:chExt cx="0" cy="0"/>
        </a:xfrm>
      </p:grpSpPr>
      <p:sp>
        <p:nvSpPr>
          <p:cNvPr id="3915" name="Google Shape;3915;g30515cfeae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6" name="Google Shape;3916;g30515cfeae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https://medium.com/data-science/slowfast-explained-dual-mode-cnn-for-video-understanding-8bf639960256</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500">
                <a:solidFill>
                  <a:schemeClr val="dk1"/>
                </a:solidFill>
                <a:highlight>
                  <a:srgbClr val="E9F2FD"/>
                </a:highlight>
                <a:latin typeface="Georgia"/>
                <a:ea typeface="Georgia"/>
                <a:cs typeface="Georgia"/>
                <a:sym typeface="Georgia"/>
              </a:rPr>
              <a:t>SlowFast uses a slow, high-definition CNN (slow pathway) to analyze the static content of a video while running in parallel a fast, low-definition CNN (fast pathway) whose goal is to analyze the dynamic content of a video.</a:t>
            </a:r>
            <a:r>
              <a:rPr lang="en" sz="1500">
                <a:solidFill>
                  <a:srgbClr val="242424"/>
                </a:solidFill>
                <a:highlight>
                  <a:srgbClr val="FFFFFF"/>
                </a:highlight>
                <a:latin typeface="Georgia"/>
                <a:ea typeface="Georgia"/>
                <a:cs typeface="Georgia"/>
                <a:sym typeface="Georgia"/>
              </a:rPr>
              <a:t> </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rPr lang="en" sz="1500">
                <a:solidFill>
                  <a:srgbClr val="242424"/>
                </a:solidFill>
                <a:highlight>
                  <a:srgbClr val="FFFFFF"/>
                </a:highlight>
                <a:latin typeface="Georgia"/>
                <a:ea typeface="Georgia"/>
                <a:cs typeface="Georgia"/>
                <a:sym typeface="Georgia"/>
              </a:rPr>
              <a:t>Both the Slow and Fast pathways use a 3D ResNet model, capturing several frames at once and running 3D convolution operations on them.</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rPr lang="en" sz="1500">
                <a:solidFill>
                  <a:srgbClr val="242424"/>
                </a:solidFill>
                <a:highlight>
                  <a:srgbClr val="FFFFFF"/>
                </a:highlight>
                <a:latin typeface="Georgia"/>
                <a:ea typeface="Georgia"/>
                <a:cs typeface="Georgia"/>
                <a:sym typeface="Georgia"/>
              </a:rPr>
              <a:t>We then trained a SlowFast model on the VideoBadminton dataset and achieved a Top-1 accuracy of around 72%</a:t>
            </a:r>
            <a:endParaRPr sz="1500">
              <a:solidFill>
                <a:srgbClr val="242424"/>
              </a:solidFill>
              <a:highlight>
                <a:srgbClr val="FFFFFF"/>
              </a:highlight>
              <a:latin typeface="Georgia"/>
              <a:ea typeface="Georgia"/>
              <a:cs typeface="Georgia"/>
              <a:sym typeface="Georgi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2" name="Shape 3922"/>
        <p:cNvGrpSpPr/>
        <p:nvPr/>
      </p:nvGrpSpPr>
      <p:grpSpPr>
        <a:xfrm>
          <a:off x="0" y="0"/>
          <a:ext cx="0" cy="0"/>
          <a:chOff x="0" y="0"/>
          <a:chExt cx="0" cy="0"/>
        </a:xfrm>
      </p:grpSpPr>
      <p:sp>
        <p:nvSpPr>
          <p:cNvPr id="3923" name="Google Shape;3923;g30515cfeae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4" name="Google Shape;3924;g30515cfeae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00000"/>
              </a:lnSpc>
              <a:spcBef>
                <a:spcPts val="0"/>
              </a:spcBef>
              <a:spcAft>
                <a:spcPts val="0"/>
              </a:spcAft>
              <a:buNone/>
            </a:pPr>
            <a:r>
              <a:rPr lang="en" sz="800">
                <a:solidFill>
                  <a:schemeClr val="dk1"/>
                </a:solidFill>
              </a:rPr>
              <a:t>When we built our model, we used a feedforward neural network with an input layer, three hidden layers, and an output layer.</a:t>
            </a:r>
            <a:endParaRPr sz="800">
              <a:solidFill>
                <a:schemeClr val="dk1"/>
              </a:solidFill>
            </a:endParaRPr>
          </a:p>
          <a:p>
            <a:pPr indent="0" lvl="0" marL="381000" marR="381000" rtl="0" algn="l">
              <a:lnSpc>
                <a:spcPct val="100000"/>
              </a:lnSpc>
              <a:spcBef>
                <a:spcPts val="0"/>
              </a:spcBef>
              <a:spcAft>
                <a:spcPts val="0"/>
              </a:spcAft>
              <a:buNone/>
            </a:pPr>
            <a:r>
              <a:rPr lang="en" sz="800">
                <a:solidFill>
                  <a:schemeClr val="dk1"/>
                </a:solidFill>
              </a:rPr>
              <a:t>The input layer takes in a 5x1 vector: [Player location, Opponent location, Birdie hit location, Birdie land location, Move the player just played] That’s the full snapshot of a moment in the game. </a:t>
            </a:r>
            <a:endParaRPr sz="800">
              <a:solidFill>
                <a:schemeClr val="dk1"/>
              </a:solidFill>
            </a:endParaRPr>
          </a:p>
          <a:p>
            <a:pPr indent="0" lvl="0" marL="381000" marR="381000" rtl="0" algn="l">
              <a:lnSpc>
                <a:spcPct val="100000"/>
              </a:lnSpc>
              <a:spcBef>
                <a:spcPts val="1200"/>
              </a:spcBef>
              <a:spcAft>
                <a:spcPts val="0"/>
              </a:spcAft>
              <a:buNone/>
            </a:pPr>
            <a:r>
              <a:rPr lang="en" sz="800">
                <a:solidFill>
                  <a:schemeClr val="dk1"/>
                </a:solidFill>
              </a:rPr>
              <a:t>Then we pass that data through three hidden layers, each with an activation function called ReLU in between.</a:t>
            </a:r>
            <a:endParaRPr sz="800">
              <a:solidFill>
                <a:schemeClr val="dk1"/>
              </a:solidFill>
            </a:endParaRPr>
          </a:p>
          <a:p>
            <a:pPr indent="0" lvl="0" marL="381000" marR="381000" rtl="0" algn="l">
              <a:lnSpc>
                <a:spcPct val="100000"/>
              </a:lnSpc>
              <a:spcBef>
                <a:spcPts val="0"/>
              </a:spcBef>
              <a:spcAft>
                <a:spcPts val="0"/>
              </a:spcAft>
              <a:buNone/>
            </a:pPr>
            <a:r>
              <a:rPr lang="en" sz="800">
                <a:solidFill>
                  <a:schemeClr val="dk1"/>
                </a:solidFill>
              </a:rPr>
              <a:t>ReLU helps the model learn faster and more clearly by avoiding something called the vanishing gradient problem, which is when the network learns too slowly or stops improving at all while the error is still high.</a:t>
            </a:r>
            <a:endParaRPr sz="800">
              <a:solidFill>
                <a:schemeClr val="dk1"/>
              </a:solidFill>
            </a:endParaRPr>
          </a:p>
          <a:p>
            <a:pPr indent="0" lvl="0" marL="381000" marR="381000" rtl="0" algn="l">
              <a:lnSpc>
                <a:spcPct val="100000"/>
              </a:lnSpc>
              <a:spcBef>
                <a:spcPts val="0"/>
              </a:spcBef>
              <a:spcAft>
                <a:spcPts val="0"/>
              </a:spcAft>
              <a:buNone/>
            </a:pPr>
            <a:r>
              <a:t/>
            </a:r>
            <a:endParaRPr sz="800">
              <a:solidFill>
                <a:schemeClr val="dk1"/>
              </a:solidFill>
            </a:endParaRPr>
          </a:p>
          <a:p>
            <a:pPr indent="0" lvl="0" marL="381000" marR="381000" rtl="0" algn="l">
              <a:lnSpc>
                <a:spcPct val="100000"/>
              </a:lnSpc>
              <a:spcBef>
                <a:spcPts val="0"/>
              </a:spcBef>
              <a:spcAft>
                <a:spcPts val="0"/>
              </a:spcAft>
              <a:buClr>
                <a:schemeClr val="dk1"/>
              </a:buClr>
              <a:buSzPts val="1100"/>
              <a:buFont typeface="Arial"/>
              <a:buNone/>
            </a:pPr>
            <a:r>
              <a:rPr lang="en" sz="800">
                <a:solidFill>
                  <a:schemeClr val="dk1"/>
                </a:solidFill>
              </a:rPr>
              <a:t>We use three hidden layers</a:t>
            </a:r>
            <a:br>
              <a:rPr lang="en" sz="800">
                <a:solidFill>
                  <a:schemeClr val="dk1"/>
                </a:solidFill>
              </a:rPr>
            </a:br>
            <a:r>
              <a:rPr lang="en" sz="800">
                <a:solidFill>
                  <a:schemeClr val="dk1"/>
                </a:solidFill>
              </a:rPr>
              <a:t>Because badminton isn't linear. You can't just say “if X, then always Y.”The right move depends on nuanced interactions</a:t>
            </a:r>
            <a:endParaRPr sz="800">
              <a:solidFill>
                <a:schemeClr val="dk1"/>
              </a:solidFill>
            </a:endParaRPr>
          </a:p>
          <a:p>
            <a:pPr indent="0" lvl="0" marL="381000" marR="381000" rtl="0" algn="l">
              <a:lnSpc>
                <a:spcPct val="100000"/>
              </a:lnSpc>
              <a:spcBef>
                <a:spcPts val="0"/>
              </a:spcBef>
              <a:spcAft>
                <a:spcPts val="0"/>
              </a:spcAft>
              <a:buNone/>
            </a:pPr>
            <a:r>
              <a:rPr lang="en" sz="800">
                <a:solidFill>
                  <a:schemeClr val="dk1"/>
                </a:solidFill>
              </a:rPr>
              <a:t>We found that 1–2 hidden layers didn’t capture enough.</a:t>
            </a:r>
            <a:r>
              <a:rPr lang="en" sz="800">
                <a:solidFill>
                  <a:schemeClr val="dk1"/>
                </a:solidFill>
              </a:rPr>
              <a:t> They underfit, meaning the model ends up too simple — it misses the deeper patterns.</a:t>
            </a:r>
            <a:br>
              <a:rPr lang="en" sz="800">
                <a:solidFill>
                  <a:schemeClr val="dk1"/>
                </a:solidFill>
              </a:rPr>
            </a:br>
            <a:r>
              <a:rPr lang="en" sz="800">
                <a:solidFill>
                  <a:schemeClr val="dk1"/>
                </a:solidFill>
              </a:rPr>
              <a:t> Beyond three, the model started to overfit, memorizing training data rather than learning how to generalize.</a:t>
            </a:r>
            <a:endParaRPr sz="800">
              <a:solidFill>
                <a:schemeClr val="dk1"/>
              </a:solidFill>
            </a:endParaRPr>
          </a:p>
          <a:p>
            <a:pPr indent="0" lvl="0" marL="381000" marR="381000" rtl="0" algn="l">
              <a:spcBef>
                <a:spcPts val="0"/>
              </a:spcBef>
              <a:spcAft>
                <a:spcPts val="0"/>
              </a:spcAft>
              <a:buClr>
                <a:schemeClr val="dk1"/>
              </a:buClr>
              <a:buSzPts val="1100"/>
              <a:buFont typeface="Arial"/>
              <a:buNone/>
            </a:pPr>
            <a:r>
              <a:rPr lang="en" sz="800">
                <a:solidFill>
                  <a:schemeClr val="dk1"/>
                </a:solidFill>
              </a:rPr>
              <a:t>It’s like memorizing homework answers. When the test changes slightly, you're lost.</a:t>
            </a:r>
            <a:endParaRPr sz="800">
              <a:solidFill>
                <a:schemeClr val="dk1"/>
              </a:solidFill>
            </a:endParaRPr>
          </a:p>
          <a:p>
            <a:pPr indent="0" lvl="0" marL="381000" marR="381000" rtl="0" algn="l">
              <a:lnSpc>
                <a:spcPct val="100000"/>
              </a:lnSpc>
              <a:spcBef>
                <a:spcPts val="1200"/>
              </a:spcBef>
              <a:spcAft>
                <a:spcPts val="0"/>
              </a:spcAft>
              <a:buClr>
                <a:schemeClr val="dk1"/>
              </a:buClr>
              <a:buSzPts val="1100"/>
              <a:buFont typeface="Arial"/>
              <a:buNone/>
            </a:pPr>
            <a:r>
              <a:rPr lang="en" sz="800">
                <a:solidFill>
                  <a:schemeClr val="dk1"/>
                </a:solidFill>
              </a:rPr>
              <a:t>With 3 layers, the model learns in steps:</a:t>
            </a:r>
            <a:endParaRPr sz="800">
              <a:solidFill>
                <a:schemeClr val="dk1"/>
              </a:solidFill>
            </a:endParaRPr>
          </a:p>
          <a:p>
            <a:pPr indent="-279400" lvl="0" marL="457200" rtl="0" algn="l">
              <a:lnSpc>
                <a:spcPct val="100000"/>
              </a:lnSpc>
              <a:spcBef>
                <a:spcPts val="0"/>
              </a:spcBef>
              <a:spcAft>
                <a:spcPts val="0"/>
              </a:spcAft>
              <a:buClr>
                <a:schemeClr val="dk1"/>
              </a:buClr>
              <a:buSzPts val="800"/>
              <a:buChar char="-"/>
            </a:pPr>
            <a:r>
              <a:rPr lang="en" sz="800">
                <a:solidFill>
                  <a:schemeClr val="dk1"/>
                </a:solidFill>
              </a:rPr>
              <a:t>Layer 1 understands basic positions and shots</a:t>
            </a:r>
            <a:endParaRPr sz="800">
              <a:solidFill>
                <a:schemeClr val="dk1"/>
              </a:solidFill>
            </a:endParaRPr>
          </a:p>
          <a:p>
            <a:pPr indent="-279400" lvl="0" marL="457200" rtl="0" algn="l">
              <a:lnSpc>
                <a:spcPct val="100000"/>
              </a:lnSpc>
              <a:spcBef>
                <a:spcPts val="0"/>
              </a:spcBef>
              <a:spcAft>
                <a:spcPts val="0"/>
              </a:spcAft>
              <a:buClr>
                <a:schemeClr val="dk1"/>
              </a:buClr>
              <a:buSzPts val="800"/>
              <a:buChar char="-"/>
            </a:pPr>
            <a:r>
              <a:rPr lang="en" sz="800">
                <a:solidFill>
                  <a:schemeClr val="dk1"/>
                </a:solidFill>
              </a:rPr>
              <a:t>Layer 2 figures out player-shot interactions (like “if opponent is near net and you lift, what happens?”)</a:t>
            </a:r>
            <a:endParaRPr sz="800">
              <a:solidFill>
                <a:schemeClr val="dk1"/>
              </a:solidFill>
            </a:endParaRPr>
          </a:p>
          <a:p>
            <a:pPr indent="-279400" lvl="0" marL="457200" rtl="0" algn="l">
              <a:lnSpc>
                <a:spcPct val="100000"/>
              </a:lnSpc>
              <a:spcBef>
                <a:spcPts val="0"/>
              </a:spcBef>
              <a:spcAft>
                <a:spcPts val="0"/>
              </a:spcAft>
              <a:buClr>
                <a:schemeClr val="dk1"/>
              </a:buClr>
              <a:buSzPts val="800"/>
              <a:buChar char="-"/>
            </a:pPr>
            <a:r>
              <a:rPr lang="en" sz="800">
                <a:solidFill>
                  <a:schemeClr val="dk1"/>
                </a:solidFill>
              </a:rPr>
              <a:t>Layer 3 maps these insights to smart decision</a:t>
            </a:r>
            <a:r>
              <a:rPr lang="en" sz="800">
                <a:solidFill>
                  <a:schemeClr val="dk1"/>
                </a:solidFill>
              </a:rPr>
              <a:t>s (clear to backcourt gives best chance of recovery”)</a:t>
            </a:r>
            <a:endParaRPr sz="800">
              <a:solidFill>
                <a:schemeClr val="dk1"/>
              </a:solidFill>
            </a:endParaRPr>
          </a:p>
          <a:p>
            <a:pPr indent="0" lvl="0" marL="381000" marR="381000" rtl="0" algn="l">
              <a:lnSpc>
                <a:spcPct val="100000"/>
              </a:lnSpc>
              <a:spcBef>
                <a:spcPts val="1200"/>
              </a:spcBef>
              <a:spcAft>
                <a:spcPts val="0"/>
              </a:spcAft>
              <a:buNone/>
            </a:pPr>
            <a:r>
              <a:rPr lang="en" sz="800">
                <a:solidFill>
                  <a:schemeClr val="dk1"/>
                </a:solidFill>
              </a:rPr>
              <a:t>Then we reach the output layer, which produces a 2x1 vector [The move the player should play next,the predicted location where that birdie should land]</a:t>
            </a:r>
            <a:endParaRPr sz="800">
              <a:solidFill>
                <a:schemeClr val="dk1"/>
              </a:solidFill>
            </a:endParaRPr>
          </a:p>
          <a:p>
            <a:pPr indent="0" lvl="0" marL="381000" marR="381000" rtl="0" algn="l">
              <a:lnSpc>
                <a:spcPct val="100000"/>
              </a:lnSpc>
              <a:spcBef>
                <a:spcPts val="0"/>
              </a:spcBef>
              <a:spcAft>
                <a:spcPts val="0"/>
              </a:spcAft>
              <a:buClr>
                <a:schemeClr val="dk1"/>
              </a:buClr>
              <a:buSzPts val="1100"/>
              <a:buFont typeface="Arial"/>
              <a:buNone/>
            </a:pPr>
            <a:r>
              <a:t/>
            </a:r>
            <a:endParaRPr sz="800">
              <a:solidFill>
                <a:schemeClr val="dk1"/>
              </a:solidFill>
            </a:endParaRPr>
          </a:p>
          <a:p>
            <a:pPr indent="0" lvl="0" marL="381000" marR="381000" rtl="0" algn="l">
              <a:lnSpc>
                <a:spcPct val="100000"/>
              </a:lnSpc>
              <a:spcBef>
                <a:spcPts val="0"/>
              </a:spcBef>
              <a:spcAft>
                <a:spcPts val="0"/>
              </a:spcAft>
              <a:buClr>
                <a:schemeClr val="dk1"/>
              </a:buClr>
              <a:buSzPts val="1100"/>
              <a:buFont typeface="Arial"/>
              <a:buNone/>
            </a:pPr>
            <a:r>
              <a:rPr lang="en" sz="800">
                <a:solidFill>
                  <a:schemeClr val="dk1"/>
                </a:solidFill>
              </a:rPr>
              <a:t>Additionally, we know real games don’t have only one perfect answer. So the app doesn’t give </a:t>
            </a:r>
            <a:r>
              <a:rPr i="1" lang="en" sz="800">
                <a:solidFill>
                  <a:schemeClr val="dk1"/>
                </a:solidFill>
              </a:rPr>
              <a:t>the</a:t>
            </a:r>
            <a:r>
              <a:rPr lang="en" sz="800">
                <a:solidFill>
                  <a:schemeClr val="dk1"/>
                </a:solidFill>
              </a:rPr>
              <a:t> move, it gives the statistically strongest one.</a:t>
            </a:r>
            <a:endParaRPr sz="800">
              <a:solidFill>
                <a:schemeClr val="dk1"/>
              </a:solidFill>
            </a:endParaRPr>
          </a:p>
          <a:p>
            <a:pPr indent="0" lvl="0" marL="381000" marR="381000" rtl="0" algn="l">
              <a:lnSpc>
                <a:spcPct val="100000"/>
              </a:lnSpc>
              <a:spcBef>
                <a:spcPts val="1200"/>
              </a:spcBef>
              <a:spcAft>
                <a:spcPts val="0"/>
              </a:spcAft>
              <a:buClr>
                <a:schemeClr val="dk1"/>
              </a:buClr>
              <a:buSzPts val="1100"/>
              <a:buFont typeface="Arial"/>
              <a:buNone/>
            </a:pPr>
            <a:r>
              <a:rPr lang="en" sz="800">
                <a:solidFill>
                  <a:schemeClr val="dk1"/>
                </a:solidFill>
              </a:rPr>
              <a:t>Think of it like a chess engine: the top suggested move isn’t the only good move, but it’s the one that consistently yields the best results over time."</a:t>
            </a:r>
            <a:endParaRPr sz="800">
              <a:solidFill>
                <a:schemeClr val="dk1"/>
              </a:solidFill>
            </a:endParaRPr>
          </a:p>
          <a:p>
            <a:pPr indent="0" lvl="0" marL="0" rtl="0" algn="l">
              <a:lnSpc>
                <a:spcPct val="100000"/>
              </a:lnSpc>
              <a:spcBef>
                <a:spcPts val="1200"/>
              </a:spcBef>
              <a:spcAft>
                <a:spcPts val="0"/>
              </a:spcAft>
              <a:buNone/>
            </a:pPr>
            <a:r>
              <a:t/>
            </a:r>
            <a:endParaRPr sz="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0" name="Shape 3930"/>
        <p:cNvGrpSpPr/>
        <p:nvPr/>
      </p:nvGrpSpPr>
      <p:grpSpPr>
        <a:xfrm>
          <a:off x="0" y="0"/>
          <a:ext cx="0" cy="0"/>
          <a:chOff x="0" y="0"/>
          <a:chExt cx="0" cy="0"/>
        </a:xfrm>
      </p:grpSpPr>
      <p:sp>
        <p:nvSpPr>
          <p:cNvPr id="3931" name="Google Shape;3931;g32af7a5859d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2" name="Google Shape;3932;g32af7a5859d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 live demo</a:t>
            </a:r>
            <a:endParaRPr>
              <a:solidFill>
                <a:schemeClr val="dk1"/>
              </a:solidFill>
            </a:endParaRPr>
          </a:p>
          <a:p>
            <a:pPr indent="0" lvl="0" marL="0" rtl="0" algn="l">
              <a:spcBef>
                <a:spcPts val="0"/>
              </a:spcBef>
              <a:spcAft>
                <a:spcPts val="0"/>
              </a:spcAft>
              <a:buClr>
                <a:schemeClr val="dk1"/>
              </a:buClr>
              <a:buSzPts val="1100"/>
              <a:buFont typeface="Arial"/>
              <a:buNone/>
            </a:pPr>
            <a:r>
              <a:t/>
            </a:r>
            <a:endParaRPr sz="1200">
              <a:solidFill>
                <a:srgbClr val="19191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191919"/>
              </a:solidFill>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8" name="Shape 3948"/>
        <p:cNvGrpSpPr/>
        <p:nvPr/>
      </p:nvGrpSpPr>
      <p:grpSpPr>
        <a:xfrm>
          <a:off x="0" y="0"/>
          <a:ext cx="0" cy="0"/>
          <a:chOff x="0" y="0"/>
          <a:chExt cx="0" cy="0"/>
        </a:xfrm>
      </p:grpSpPr>
      <p:sp>
        <p:nvSpPr>
          <p:cNvPr id="3949" name="Google Shape;3949;g3051f05774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0" name="Google Shape;3950;g3051f05774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After you get your feedback from the app, that’s not the end, that’s where real improvement starts.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What you want to do is go back to the court and recreate the scenarios the app identified.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Say it told you, “In this situation, you should’ve dropped the birdie instead of smashing.” Try that. Play the suggested move. Record the outcome. Then feed that new video back into the app.</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Over time, you’ll see if you’re making better decisions, executing more effective plays, and developing real game sense.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It’s kind of like learning to drive.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When you're a beginner, you </a:t>
            </a:r>
            <a:r>
              <a:rPr i="1" lang="en">
                <a:solidFill>
                  <a:schemeClr val="dk1"/>
                </a:solidFill>
              </a:rPr>
              <a:t>technically</a:t>
            </a:r>
            <a:r>
              <a:rPr lang="en">
                <a:solidFill>
                  <a:schemeClr val="dk1"/>
                </a:solidFill>
              </a:rPr>
              <a:t> know the rules. You took the test. But the first time you hit traffic, it’s chaos.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You don’t know how to merge in fast-moving lanes, or when a green light’s about to turn yellow, or when a car’s going to brake.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But after a while, you start recognizing patterns: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“Oh, when that car's drifting toward my lane and the light is yellow, I should probably ease off the gas.”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That’s not something you memorized, it’s something you felt through experience.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And it’s the same here. Our app helps you accelerate that learning curve.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You’re not just reacting, you’re </a:t>
            </a:r>
            <a:r>
              <a:rPr i="1" lang="en">
                <a:solidFill>
                  <a:schemeClr val="dk1"/>
                </a:solidFill>
              </a:rPr>
              <a:t>understanding</a:t>
            </a:r>
            <a:r>
              <a:rPr lang="en">
                <a:solidFill>
                  <a:schemeClr val="dk1"/>
                </a:solidFill>
              </a:rPr>
              <a:t> the game.</a:t>
            </a:r>
            <a:br>
              <a:rPr lang="en">
                <a:solidFill>
                  <a:schemeClr val="dk1"/>
                </a:solidFill>
              </a:rPr>
            </a:br>
            <a:r>
              <a:rPr lang="en">
                <a:solidFill>
                  <a:schemeClr val="dk1"/>
                </a:solidFill>
              </a:rPr>
              <a:t> Eventually, you won’t even need the app to tell you what to do.</a:t>
            </a:r>
            <a:br>
              <a:rPr lang="en">
                <a:solidFill>
                  <a:schemeClr val="dk1"/>
                </a:solidFill>
              </a:rPr>
            </a:br>
            <a:r>
              <a:rPr lang="en">
                <a:solidFill>
                  <a:schemeClr val="dk1"/>
                </a:solidFill>
              </a:rPr>
              <a:t> You’ll see a pattern and already </a:t>
            </a:r>
            <a:r>
              <a:rPr i="1" lang="en">
                <a:solidFill>
                  <a:schemeClr val="dk1"/>
                </a:solidFill>
              </a:rPr>
              <a:t>know</a:t>
            </a:r>
            <a:r>
              <a:rPr lang="en">
                <a:solidFill>
                  <a:schemeClr val="dk1"/>
                </a:solidFill>
              </a:rPr>
              <a:t> the right move.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That’s what we mean by building game sense.</a:t>
            </a:r>
            <a:endParaRPr>
              <a:solidFill>
                <a:schemeClr val="dk1"/>
              </a:solidFill>
            </a:endParaRPr>
          </a:p>
          <a:p>
            <a:pPr indent="0" lvl="0" marL="0" rtl="0" algn="l">
              <a:spcBef>
                <a:spcPts val="0"/>
              </a:spcBef>
              <a:spcAft>
                <a:spcPts val="0"/>
              </a:spcAft>
              <a:buClr>
                <a:schemeClr val="dk1"/>
              </a:buClr>
              <a:buSzPts val="1100"/>
              <a:buFont typeface="Arial"/>
              <a:buNone/>
            </a:pPr>
            <a:r>
              <a:t/>
            </a:r>
            <a:endParaRPr sz="1200">
              <a:solidFill>
                <a:srgbClr val="191919"/>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5" name="Shape 3965"/>
        <p:cNvGrpSpPr/>
        <p:nvPr/>
      </p:nvGrpSpPr>
      <p:grpSpPr>
        <a:xfrm>
          <a:off x="0" y="0"/>
          <a:ext cx="0" cy="0"/>
          <a:chOff x="0" y="0"/>
          <a:chExt cx="0" cy="0"/>
        </a:xfrm>
      </p:grpSpPr>
      <p:sp>
        <p:nvSpPr>
          <p:cNvPr id="3966" name="Google Shape;3966;g30533a5af1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7" name="Google Shape;3967;g30533a5af1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0" name="Shape 3970"/>
        <p:cNvGrpSpPr/>
        <p:nvPr/>
      </p:nvGrpSpPr>
      <p:grpSpPr>
        <a:xfrm>
          <a:off x="0" y="0"/>
          <a:ext cx="0" cy="0"/>
          <a:chOff x="0" y="0"/>
          <a:chExt cx="0" cy="0"/>
        </a:xfrm>
      </p:grpSpPr>
      <p:sp>
        <p:nvSpPr>
          <p:cNvPr id="3971" name="Google Shape;3971;g30752b1052b_0_14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2" name="Google Shape;3972;g30752b1052b_0_14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JACOB</a:t>
            </a:r>
            <a:endParaRPr/>
          </a:p>
          <a:p>
            <a:pPr indent="0" lvl="0" marL="0" rtl="0" algn="l">
              <a:spcBef>
                <a:spcPts val="0"/>
              </a:spcBef>
              <a:spcAft>
                <a:spcPts val="0"/>
              </a:spcAft>
              <a:buNone/>
            </a:pPr>
            <a:r>
              <a:rPr lang="en"/>
              <a:t>Heres our references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3" name="Shape 3833"/>
        <p:cNvGrpSpPr/>
        <p:nvPr/>
      </p:nvGrpSpPr>
      <p:grpSpPr>
        <a:xfrm>
          <a:off x="0" y="0"/>
          <a:ext cx="0" cy="0"/>
          <a:chOff x="0" y="0"/>
          <a:chExt cx="0" cy="0"/>
        </a:xfrm>
      </p:grpSpPr>
      <p:sp>
        <p:nvSpPr>
          <p:cNvPr id="3834" name="Google Shape;3834;g30752b1052b_0_14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5" name="Google Shape;3835;g30752b1052b_0_14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IPEK</a:t>
            </a:r>
            <a:br>
              <a:rPr lang="en"/>
            </a:br>
            <a:br>
              <a:rPr lang="en"/>
            </a:br>
            <a:r>
              <a:rPr lang="en">
                <a:solidFill>
                  <a:schemeClr val="dk1"/>
                </a:solidFill>
              </a:rPr>
              <a:t>Badminton isnt popular in the US. Its one of the only sports that we have never won any type of olympic medal in. The main reason for this is because many of us consider it to be a “backyard sport”, a sport thats meant to be played casually, not professionally. Both Jacob and I were introduced to this sport through a school pe class and soon became obsessed with it. However, when looking for opportunities to improve, we came across the unfortunate truth: almost all of the badminton clubs are located all the way in california, with there only being one here in virginia with proper facilities. Additionally, i come from a low income family, there is no way we could afford training that costs around $100 per hour and thats excluding the price of the equipment you need. Due to all of this, Jacob and I have come up with a possible solution for both ourselves and others in the US who are facing similar obstacles.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4" name="Shape 3854"/>
        <p:cNvGrpSpPr/>
        <p:nvPr/>
      </p:nvGrpSpPr>
      <p:grpSpPr>
        <a:xfrm>
          <a:off x="0" y="0"/>
          <a:ext cx="0" cy="0"/>
          <a:chOff x="0" y="0"/>
          <a:chExt cx="0" cy="0"/>
        </a:xfrm>
      </p:grpSpPr>
      <p:sp>
        <p:nvSpPr>
          <p:cNvPr id="3855" name="Google Shape;3855;g30752b1052b_0_14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6" name="Google Shape;3856;g30752b1052b_0_14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91919"/>
                </a:solidFill>
                <a:latin typeface="Roboto"/>
                <a:ea typeface="Roboto"/>
                <a:cs typeface="Roboto"/>
                <a:sym typeface="Roboto"/>
              </a:rPr>
              <a:t>For our project, we introduce SmartRally. Leveraging </a:t>
            </a:r>
            <a:r>
              <a:rPr lang="en" sz="1200">
                <a:solidFill>
                  <a:srgbClr val="191919"/>
                </a:solidFill>
                <a:latin typeface="Roboto"/>
                <a:ea typeface="Roboto"/>
                <a:cs typeface="Roboto"/>
                <a:sym typeface="Roboto"/>
              </a:rPr>
              <a:t>advanced</a:t>
            </a:r>
            <a:r>
              <a:rPr lang="en" sz="1200">
                <a:solidFill>
                  <a:srgbClr val="191919"/>
                </a:solidFill>
                <a:latin typeface="Roboto"/>
                <a:ea typeface="Roboto"/>
                <a:cs typeface="Roboto"/>
                <a:sym typeface="Roboto"/>
              </a:rPr>
              <a:t> computer vision and machine learning techniques, we developed an AI-powered app to provide personalized feedback for badminton players.</a:t>
            </a:r>
            <a:endParaRPr sz="1200">
              <a:solidFill>
                <a:srgbClr val="19191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19191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191919"/>
                </a:solidFill>
                <a:latin typeface="Roboto"/>
                <a:ea typeface="Roboto"/>
                <a:cs typeface="Roboto"/>
                <a:sym typeface="Roboto"/>
              </a:rPr>
              <a:t>Our main algorithm,</a:t>
            </a:r>
            <a:r>
              <a:rPr lang="en" sz="1200">
                <a:solidFill>
                  <a:srgbClr val="191919"/>
                </a:solidFill>
                <a:latin typeface="Roboto"/>
                <a:ea typeface="Roboto"/>
                <a:cs typeface="Roboto"/>
                <a:sym typeface="Roboto"/>
              </a:rPr>
              <a:t> Next Best Move, takes a video input and uses temporal segmentation with pose recognition to analyze the user’s strategy.</a:t>
            </a:r>
            <a:endParaRPr sz="1200">
              <a:solidFill>
                <a:srgbClr val="19191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19191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191919"/>
                </a:solidFill>
                <a:latin typeface="Roboto"/>
                <a:ea typeface="Roboto"/>
                <a:cs typeface="Roboto"/>
                <a:sym typeface="Roboto"/>
              </a:rPr>
              <a:t>The model will be accessible through a mobile app, allowing users anywhere to benefit from SmartRally’s advice.</a:t>
            </a:r>
            <a:endParaRPr sz="1200">
              <a:solidFill>
                <a:srgbClr val="19191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191919"/>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sz="1200">
              <a:solidFill>
                <a:srgbClr val="191919"/>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2" name="Shape 3862"/>
        <p:cNvGrpSpPr/>
        <p:nvPr/>
      </p:nvGrpSpPr>
      <p:grpSpPr>
        <a:xfrm>
          <a:off x="0" y="0"/>
          <a:ext cx="0" cy="0"/>
          <a:chOff x="0" y="0"/>
          <a:chExt cx="0" cy="0"/>
        </a:xfrm>
      </p:grpSpPr>
      <p:sp>
        <p:nvSpPr>
          <p:cNvPr id="3863" name="Google Shape;3863;g30515cfeae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4" name="Google Shape;3864;g30515cfea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VideoBadminton dataset is a clean, high quality dataset consisting of around 7800 clips of 18 different badminton actions, called strokes. The VideoBadminton dataset is used to train a SlowFast model which we use to classify each stroke performed in the videos analyzed by SmartRally.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Annotated stroke-level records from top-ranking singles matches for both men and women</a:t>
            </a:r>
            <a:endParaRPr/>
          </a:p>
          <a:p>
            <a:pPr indent="0" lvl="0" marL="0" rtl="0" algn="l">
              <a:spcBef>
                <a:spcPts val="0"/>
              </a:spcBef>
              <a:spcAft>
                <a:spcPts val="0"/>
              </a:spcAft>
              <a:buNone/>
            </a:pPr>
            <a:r>
              <a:rPr lang="en"/>
              <a:t>Preprocessed: Only kept five key features — shot, hit_area (0–15), land_area (0–15), player_location_area (0–8), and opponent_location_area (0–8) — to use as input for the NBM algorithm.</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3" name="Shape 3873"/>
        <p:cNvGrpSpPr/>
        <p:nvPr/>
      </p:nvGrpSpPr>
      <p:grpSpPr>
        <a:xfrm>
          <a:off x="0" y="0"/>
          <a:ext cx="0" cy="0"/>
          <a:chOff x="0" y="0"/>
          <a:chExt cx="0" cy="0"/>
        </a:xfrm>
      </p:grpSpPr>
      <p:sp>
        <p:nvSpPr>
          <p:cNvPr id="3874" name="Google Shape;3874;g309dc9de6b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5" name="Google Shape;3875;g309dc9de6b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JACOB</a:t>
            </a:r>
            <a:br>
              <a:rPr lang="en"/>
            </a:br>
            <a:br>
              <a:rPr lang="en"/>
            </a:br>
            <a:r>
              <a:rPr lang="en">
                <a:solidFill>
                  <a:schemeClr val="dk1"/>
                </a:solidFill>
              </a:rPr>
              <a:t>We will later talk about each of these in more detail, however for a basic overview, </a:t>
            </a:r>
            <a:endParaRPr>
              <a:solidFill>
                <a:schemeClr val="dk1"/>
              </a:solidFill>
            </a:endParaRPr>
          </a:p>
          <a:p>
            <a:pPr indent="0" lvl="0" marL="0" rtl="0" algn="l">
              <a:spcBef>
                <a:spcPts val="0"/>
              </a:spcBef>
              <a:spcAft>
                <a:spcPts val="0"/>
              </a:spcAft>
              <a:buNone/>
            </a:pPr>
            <a:r>
              <a:rPr lang="en">
                <a:solidFill>
                  <a:schemeClr val="dk1"/>
                </a:solidFill>
              </a:rPr>
              <a:t>TrackNet is used to track the trajectory of the birdies and generate heatmaps for their landing locations</a:t>
            </a:r>
            <a:endParaRPr>
              <a:solidFill>
                <a:schemeClr val="dk1"/>
              </a:solidFill>
            </a:endParaRPr>
          </a:p>
          <a:p>
            <a:pPr indent="0" lvl="0" marL="0" rtl="0" algn="l">
              <a:spcBef>
                <a:spcPts val="0"/>
              </a:spcBef>
              <a:spcAft>
                <a:spcPts val="0"/>
              </a:spcAft>
              <a:buNone/>
            </a:pPr>
            <a:r>
              <a:rPr lang="en">
                <a:solidFill>
                  <a:schemeClr val="dk1"/>
                </a:solidFill>
              </a:rPr>
              <a:t>YOLOv11 is used for birdie, court detection. </a:t>
            </a:r>
            <a:endParaRPr>
              <a:solidFill>
                <a:schemeClr val="dk1"/>
              </a:solidFill>
            </a:endParaRPr>
          </a:p>
          <a:p>
            <a:pPr indent="0" lvl="0" marL="0" rtl="0" algn="l">
              <a:spcBef>
                <a:spcPts val="0"/>
              </a:spcBef>
              <a:spcAft>
                <a:spcPts val="0"/>
              </a:spcAft>
              <a:buNone/>
            </a:pPr>
            <a:r>
              <a:rPr lang="en">
                <a:solidFill>
                  <a:schemeClr val="dk1"/>
                </a:solidFill>
              </a:rPr>
              <a:t>Through YOLOv11’s OpenPose we can also engage in player detection and collect data on their keypoints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SlowFast is used for pose classification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4" name="Shape 3884"/>
        <p:cNvGrpSpPr/>
        <p:nvPr/>
      </p:nvGrpSpPr>
      <p:grpSpPr>
        <a:xfrm>
          <a:off x="0" y="0"/>
          <a:ext cx="0" cy="0"/>
          <a:chOff x="0" y="0"/>
          <a:chExt cx="0" cy="0"/>
        </a:xfrm>
      </p:grpSpPr>
      <p:sp>
        <p:nvSpPr>
          <p:cNvPr id="3885" name="Google Shape;3885;g2af67350a6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6" name="Google Shape;3886;g2af67350a6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IPEK</a:t>
            </a:r>
            <a:endParaRPr/>
          </a:p>
          <a:p>
            <a:pPr indent="0" lvl="0" marL="0" rtl="0" algn="l">
              <a:spcBef>
                <a:spcPts val="0"/>
              </a:spcBef>
              <a:spcAft>
                <a:spcPts val="0"/>
              </a:spcAft>
              <a:buNone/>
            </a:pPr>
            <a:br>
              <a:rPr lang="en"/>
            </a:br>
            <a:r>
              <a:rPr lang="en">
                <a:solidFill>
                  <a:schemeClr val="dk1"/>
                </a:solidFill>
              </a:rPr>
              <a:t>Each video is split into frames (10-15 frames per second).</a:t>
            </a:r>
            <a:endParaRPr>
              <a:solidFill>
                <a:schemeClr val="dk1"/>
              </a:solidFill>
            </a:endParaRPr>
          </a:p>
          <a:p>
            <a:pPr indent="0" lvl="0" marL="0" rtl="0" algn="l">
              <a:spcBef>
                <a:spcPts val="0"/>
              </a:spcBef>
              <a:spcAft>
                <a:spcPts val="0"/>
              </a:spcAft>
              <a:buNone/>
            </a:pPr>
            <a:r>
              <a:rPr b="1" lang="en">
                <a:solidFill>
                  <a:schemeClr val="dk1"/>
                </a:solidFill>
              </a:rPr>
              <a:t>Canny edge detection</a:t>
            </a:r>
            <a:r>
              <a:rPr lang="en">
                <a:solidFill>
                  <a:schemeClr val="dk1"/>
                </a:solidFill>
              </a:rPr>
              <a:t> highlights the sharp edges of the court.</a:t>
            </a:r>
            <a:br>
              <a:rPr lang="en">
                <a:solidFill>
                  <a:schemeClr val="dk1"/>
                </a:solidFill>
              </a:rPr>
            </a:br>
            <a:r>
              <a:rPr b="1" lang="en">
                <a:solidFill>
                  <a:schemeClr val="dk1"/>
                </a:solidFill>
              </a:rPr>
              <a:t>Hough Line Transform</a:t>
            </a:r>
            <a:r>
              <a:rPr lang="en">
                <a:solidFill>
                  <a:schemeClr val="dk1"/>
                </a:solidFill>
              </a:rPr>
              <a:t> detects straight lines from the edges to define the court’s boundaries and extract coordinates.</a:t>
            </a:r>
            <a:br>
              <a:rPr lang="en">
                <a:solidFill>
                  <a:schemeClr val="dk1"/>
                </a:solidFill>
              </a:rPr>
            </a:br>
            <a:r>
              <a:rPr b="1" lang="en">
                <a:solidFill>
                  <a:schemeClr val="dk1"/>
                </a:solidFill>
              </a:rPr>
              <a:t>YOLOv11’s OpenPose</a:t>
            </a:r>
            <a:r>
              <a:rPr lang="en">
                <a:solidFill>
                  <a:schemeClr val="dk1"/>
                </a:solidFill>
              </a:rPr>
              <a:t> processes each frame to detect players and their key joints.</a:t>
            </a:r>
            <a:br>
              <a:rPr lang="en">
                <a:solidFill>
                  <a:schemeClr val="dk1"/>
                </a:solidFill>
              </a:rPr>
            </a:br>
            <a:r>
              <a:rPr lang="en">
                <a:solidFill>
                  <a:schemeClr val="dk1"/>
                </a:solidFill>
              </a:rPr>
              <a:t>Using the court corner coordinates and a y-buffer, we isolate players on the court.</a:t>
            </a:r>
            <a:br>
              <a:rPr lang="en">
                <a:solidFill>
                  <a:schemeClr val="dk1"/>
                </a:solidFill>
              </a:rPr>
            </a:br>
            <a:br>
              <a:rPr lang="en">
                <a:solidFill>
                  <a:schemeClr val="dk1"/>
                </a:solidFill>
              </a:rPr>
            </a:br>
            <a:r>
              <a:rPr b="1" lang="en">
                <a:solidFill>
                  <a:schemeClr val="dk1"/>
                </a:solidFill>
              </a:rPr>
              <a:t>OpenCV</a:t>
            </a:r>
            <a:r>
              <a:rPr lang="en">
                <a:solidFill>
                  <a:schemeClr val="dk1"/>
                </a:solidFill>
              </a:rPr>
              <a:t> is used to highlight key points (such as joints) with red circles.</a:t>
            </a:r>
            <a:br>
              <a:rPr lang="en">
                <a:solidFill>
                  <a:schemeClr val="dk1"/>
                </a:solidFill>
              </a:rPr>
            </a:br>
            <a:r>
              <a:rPr lang="en">
                <a:solidFill>
                  <a:schemeClr val="dk1"/>
                </a:solidFill>
              </a:rPr>
              <a:t>By focusing on the last two keypoints (the feet), we assign each player a number (0-8) based on which section of the court they occupy.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5" name="Shape 3895"/>
        <p:cNvGrpSpPr/>
        <p:nvPr/>
      </p:nvGrpSpPr>
      <p:grpSpPr>
        <a:xfrm>
          <a:off x="0" y="0"/>
          <a:ext cx="0" cy="0"/>
          <a:chOff x="0" y="0"/>
          <a:chExt cx="0" cy="0"/>
        </a:xfrm>
      </p:grpSpPr>
      <p:sp>
        <p:nvSpPr>
          <p:cNvPr id="3896" name="Google Shape;3896;g32b189ade0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7" name="Google Shape;3897;g32b189ade0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IPEK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a video of this being done for a 20 sec clip of a badminton match recently played in the 2024 olympics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1" name="Shape 3901"/>
        <p:cNvGrpSpPr/>
        <p:nvPr/>
      </p:nvGrpSpPr>
      <p:grpSpPr>
        <a:xfrm>
          <a:off x="0" y="0"/>
          <a:ext cx="0" cy="0"/>
          <a:chOff x="0" y="0"/>
          <a:chExt cx="0" cy="0"/>
        </a:xfrm>
      </p:grpSpPr>
      <p:sp>
        <p:nvSpPr>
          <p:cNvPr id="3902" name="Google Shape;3902;g2af67350a6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3" name="Google Shape;3903;g2af67350a6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TrackNet is a deep learning network for </a:t>
            </a:r>
            <a:r>
              <a:rPr lang="en" sz="1200">
                <a:solidFill>
                  <a:schemeClr val="dk1"/>
                </a:solidFill>
              </a:rPr>
              <a:t>high</a:t>
            </a:r>
            <a:r>
              <a:rPr lang="en" sz="1200">
                <a:solidFill>
                  <a:schemeClr val="dk1"/>
                </a:solidFill>
              </a:rPr>
              <a:t>-speed tiny object tracking. TrackNet could take multiple consecutive frames as input, and model will learn object and </a:t>
            </a:r>
            <a:r>
              <a:rPr lang="en" sz="1200">
                <a:solidFill>
                  <a:schemeClr val="dk1"/>
                </a:solidFill>
              </a:rPr>
              <a:t>trajectory</a:t>
            </a:r>
            <a:r>
              <a:rPr lang="en" sz="1200">
                <a:solidFill>
                  <a:schemeClr val="dk1"/>
                </a:solidFill>
              </a:rPr>
              <a:t> tracking to enhance positioning capabilities. </a:t>
            </a:r>
            <a:endParaRPr sz="1200">
              <a:solidFill>
                <a:schemeClr val="dk1"/>
              </a:solidFill>
            </a:endParaRPr>
          </a:p>
          <a:p>
            <a:pPr indent="0" lvl="0" marL="0" rtl="0" algn="l">
              <a:spcBef>
                <a:spcPts val="0"/>
              </a:spcBef>
              <a:spcAft>
                <a:spcPts val="0"/>
              </a:spcAft>
              <a:buNone/>
            </a:pPr>
            <a:r>
              <a:rPr lang="en" sz="1200">
                <a:solidFill>
                  <a:schemeClr val="dk1"/>
                </a:solidFill>
              </a:rPr>
              <a:t>The structure of TrackNet consists of VGG16, a sixteen layer convolutional neural network, and DeconvNet which is a deconvolutional network–a CNN but works in reverse</a:t>
            </a:r>
            <a:endParaRPr sz="1200">
              <a:solidFill>
                <a:schemeClr val="dk1"/>
              </a:solidFill>
            </a:endParaRPr>
          </a:p>
          <a:p>
            <a:pPr indent="0" lvl="0" marL="0" rtl="0" algn="l">
              <a:spcBef>
                <a:spcPts val="0"/>
              </a:spcBef>
              <a:spcAft>
                <a:spcPts val="0"/>
              </a:spcAft>
              <a:buNone/>
            </a:pPr>
            <a:r>
              <a:rPr lang="en" sz="1200">
                <a:solidFill>
                  <a:schemeClr val="dk1"/>
                </a:solidFill>
              </a:rPr>
              <a:t>TrackNet will generate gaussian heat map centered on ball to indicate position of the ball. TrackNet is used to detect the trajectory and predict the location of the birdie throughout the match</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7" name="Shape 3907"/>
        <p:cNvGrpSpPr/>
        <p:nvPr/>
      </p:nvGrpSpPr>
      <p:grpSpPr>
        <a:xfrm>
          <a:off x="0" y="0"/>
          <a:ext cx="0" cy="0"/>
          <a:chOff x="0" y="0"/>
          <a:chExt cx="0" cy="0"/>
        </a:xfrm>
      </p:grpSpPr>
      <p:sp>
        <p:nvSpPr>
          <p:cNvPr id="3908" name="Google Shape;3908;g32b189ade0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9" name="Google Shape;3909;g32b189ade0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demo of TrackNet in action. The current model we are using is far from perfect. Our TrackNet model sometimes predicts the birdie trajectory going off from the true path, or cannot detect the birdie in some areas–especially near the net. These errors are due to the data we trained our model with. We annotated the VideoBadminton frames using an AI annotating tool on Roboflow, which has only around 70% accuracy, and trained our model on that. However, this will improve over time as we look into better annotation tools.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JACOB</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pic>
        <p:nvPicPr>
          <p:cNvPr id="56" name="Google Shape;56;p14"/>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57" name="Google Shape;57;p14"/>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8" name="Google Shape;58;p14"/>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9" name="Google Shape;59;p14"/>
          <p:cNvSpPr txBox="1"/>
          <p:nvPr>
            <p:ph type="ctrTitle"/>
          </p:nvPr>
        </p:nvSpPr>
        <p:spPr>
          <a:xfrm>
            <a:off x="1934550" y="1524713"/>
            <a:ext cx="5274900" cy="16845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0" name="Google Shape;60;p14"/>
          <p:cNvSpPr txBox="1"/>
          <p:nvPr>
            <p:ph idx="1" type="subTitle"/>
          </p:nvPr>
        </p:nvSpPr>
        <p:spPr>
          <a:xfrm>
            <a:off x="1934550" y="3209288"/>
            <a:ext cx="5274900" cy="409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200"/>
              <a:buNone/>
              <a:defRPr sz="14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grpSp>
        <p:nvGrpSpPr>
          <p:cNvPr id="61" name="Google Shape;61;p14"/>
          <p:cNvGrpSpPr/>
          <p:nvPr/>
        </p:nvGrpSpPr>
        <p:grpSpPr>
          <a:xfrm>
            <a:off x="161072" y="1152913"/>
            <a:ext cx="8822206" cy="2837675"/>
            <a:chOff x="161072" y="700978"/>
            <a:chExt cx="8822206" cy="2837675"/>
          </a:xfrm>
        </p:grpSpPr>
        <p:grpSp>
          <p:nvGrpSpPr>
            <p:cNvPr id="62" name="Google Shape;62;p14"/>
            <p:cNvGrpSpPr/>
            <p:nvPr/>
          </p:nvGrpSpPr>
          <p:grpSpPr>
            <a:xfrm>
              <a:off x="161072" y="700978"/>
              <a:ext cx="158175" cy="633325"/>
              <a:chOff x="537800" y="5950550"/>
              <a:chExt cx="158175" cy="633325"/>
            </a:xfrm>
          </p:grpSpPr>
          <p:sp>
            <p:nvSpPr>
              <p:cNvPr id="63" name="Google Shape;63;p14"/>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14"/>
            <p:cNvGrpSpPr/>
            <p:nvPr/>
          </p:nvGrpSpPr>
          <p:grpSpPr>
            <a:xfrm>
              <a:off x="8825103" y="2905353"/>
              <a:ext cx="158175" cy="633300"/>
              <a:chOff x="4162050" y="8154925"/>
              <a:chExt cx="158175" cy="633300"/>
            </a:xfrm>
          </p:grpSpPr>
          <p:sp>
            <p:nvSpPr>
              <p:cNvPr id="68" name="Google Shape;68;p14"/>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 name="Google Shape;72;p14"/>
          <p:cNvGrpSpPr/>
          <p:nvPr/>
        </p:nvGrpSpPr>
        <p:grpSpPr>
          <a:xfrm>
            <a:off x="160722" y="104519"/>
            <a:ext cx="8822556" cy="4934462"/>
            <a:chOff x="160722" y="104519"/>
            <a:chExt cx="8822556" cy="4934462"/>
          </a:xfrm>
        </p:grpSpPr>
        <p:grpSp>
          <p:nvGrpSpPr>
            <p:cNvPr id="73" name="Google Shape;73;p14"/>
            <p:cNvGrpSpPr/>
            <p:nvPr/>
          </p:nvGrpSpPr>
          <p:grpSpPr>
            <a:xfrm>
              <a:off x="6904263" y="4880106"/>
              <a:ext cx="1583600" cy="158875"/>
              <a:chOff x="2345400" y="9097575"/>
              <a:chExt cx="1583600" cy="158875"/>
            </a:xfrm>
          </p:grpSpPr>
          <p:sp>
            <p:nvSpPr>
              <p:cNvPr id="74" name="Google Shape;74;p14"/>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14"/>
            <p:cNvGrpSpPr/>
            <p:nvPr/>
          </p:nvGrpSpPr>
          <p:grpSpPr>
            <a:xfrm>
              <a:off x="656138" y="104519"/>
              <a:ext cx="1583600" cy="158175"/>
              <a:chOff x="929000" y="5481675"/>
              <a:chExt cx="1583600" cy="158175"/>
            </a:xfrm>
          </p:grpSpPr>
          <p:sp>
            <p:nvSpPr>
              <p:cNvPr id="85" name="Google Shape;85;p14"/>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14"/>
            <p:cNvGrpSpPr/>
            <p:nvPr/>
          </p:nvGrpSpPr>
          <p:grpSpPr>
            <a:xfrm>
              <a:off x="160722" y="2949778"/>
              <a:ext cx="158875" cy="1582900"/>
              <a:chOff x="536400" y="7246950"/>
              <a:chExt cx="158875" cy="1582900"/>
            </a:xfrm>
          </p:grpSpPr>
          <p:sp>
            <p:nvSpPr>
              <p:cNvPr id="96" name="Google Shape;96;p14"/>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14"/>
            <p:cNvGrpSpPr/>
            <p:nvPr/>
          </p:nvGrpSpPr>
          <p:grpSpPr>
            <a:xfrm>
              <a:off x="8825103" y="611428"/>
              <a:ext cx="158175" cy="1583575"/>
              <a:chOff x="4162050" y="5908250"/>
              <a:chExt cx="158175" cy="1583575"/>
            </a:xfrm>
          </p:grpSpPr>
          <p:sp>
            <p:nvSpPr>
              <p:cNvPr id="107" name="Google Shape;107;p14"/>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7" name="Google Shape;117;p14"/>
          <p:cNvGrpSpPr/>
          <p:nvPr/>
        </p:nvGrpSpPr>
        <p:grpSpPr>
          <a:xfrm>
            <a:off x="76200" y="61545"/>
            <a:ext cx="8991600" cy="5021011"/>
            <a:chOff x="76200" y="61545"/>
            <a:chExt cx="8991600" cy="5021011"/>
          </a:xfrm>
        </p:grpSpPr>
        <p:grpSp>
          <p:nvGrpSpPr>
            <p:cNvPr id="118" name="Google Shape;118;p14"/>
            <p:cNvGrpSpPr/>
            <p:nvPr/>
          </p:nvGrpSpPr>
          <p:grpSpPr>
            <a:xfrm>
              <a:off x="76200" y="61545"/>
              <a:ext cx="396800" cy="397475"/>
              <a:chOff x="419175" y="5365125"/>
              <a:chExt cx="396800" cy="397475"/>
            </a:xfrm>
          </p:grpSpPr>
          <p:sp>
            <p:nvSpPr>
              <p:cNvPr id="119" name="Google Shape;119;p14"/>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14"/>
            <p:cNvGrpSpPr/>
            <p:nvPr/>
          </p:nvGrpSpPr>
          <p:grpSpPr>
            <a:xfrm>
              <a:off x="8671025" y="61545"/>
              <a:ext cx="396775" cy="397475"/>
              <a:chOff x="4041350" y="5365125"/>
              <a:chExt cx="396775" cy="397475"/>
            </a:xfrm>
          </p:grpSpPr>
          <p:sp>
            <p:nvSpPr>
              <p:cNvPr id="123" name="Google Shape;123;p14"/>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14"/>
            <p:cNvGrpSpPr/>
            <p:nvPr/>
          </p:nvGrpSpPr>
          <p:grpSpPr>
            <a:xfrm>
              <a:off x="76200" y="4685081"/>
              <a:ext cx="396800" cy="397475"/>
              <a:chOff x="419175" y="8975500"/>
              <a:chExt cx="396800" cy="397475"/>
            </a:xfrm>
          </p:grpSpPr>
          <p:sp>
            <p:nvSpPr>
              <p:cNvPr id="127" name="Google Shape;127;p14"/>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14"/>
            <p:cNvGrpSpPr/>
            <p:nvPr/>
          </p:nvGrpSpPr>
          <p:grpSpPr>
            <a:xfrm>
              <a:off x="8671025" y="4685081"/>
              <a:ext cx="396775" cy="397475"/>
              <a:chOff x="4041350" y="8975500"/>
              <a:chExt cx="396775" cy="397475"/>
            </a:xfrm>
          </p:grpSpPr>
          <p:sp>
            <p:nvSpPr>
              <p:cNvPr id="131" name="Google Shape;131;p14"/>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4" name="Shape 134"/>
        <p:cNvGrpSpPr/>
        <p:nvPr/>
      </p:nvGrpSpPr>
      <p:grpSpPr>
        <a:xfrm>
          <a:off x="0" y="0"/>
          <a:ext cx="0" cy="0"/>
          <a:chOff x="0" y="0"/>
          <a:chExt cx="0" cy="0"/>
        </a:xfrm>
      </p:grpSpPr>
      <p:pic>
        <p:nvPicPr>
          <p:cNvPr id="135" name="Google Shape;135;p15"/>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36" name="Google Shape;136;p15"/>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7" name="Google Shape;137;p15"/>
          <p:cNvSpPr txBox="1"/>
          <p:nvPr>
            <p:ph type="title"/>
          </p:nvPr>
        </p:nvSpPr>
        <p:spPr>
          <a:xfrm>
            <a:off x="4443157" y="2377949"/>
            <a:ext cx="3605400" cy="13182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8" name="Google Shape;138;p15"/>
          <p:cNvSpPr txBox="1"/>
          <p:nvPr>
            <p:ph hasCustomPrompt="1" idx="2" type="title"/>
          </p:nvPr>
        </p:nvSpPr>
        <p:spPr>
          <a:xfrm>
            <a:off x="5666482" y="1447349"/>
            <a:ext cx="1158900" cy="11232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b="0" sz="6000">
                <a:latin typeface="Roboto Black"/>
                <a:ea typeface="Roboto Black"/>
                <a:cs typeface="Roboto Black"/>
                <a:sym typeface="Roboto Black"/>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39" name="Google Shape;139;p15"/>
          <p:cNvSpPr/>
          <p:nvPr>
            <p:ph idx="3" type="pic"/>
          </p:nvPr>
        </p:nvSpPr>
        <p:spPr>
          <a:xfrm>
            <a:off x="1408218" y="879475"/>
            <a:ext cx="2662500" cy="3384600"/>
          </a:xfrm>
          <a:prstGeom prst="rect">
            <a:avLst/>
          </a:prstGeom>
          <a:noFill/>
          <a:ln cap="flat" cmpd="sng" w="9525">
            <a:solidFill>
              <a:schemeClr val="dk1"/>
            </a:solidFill>
            <a:prstDash val="solid"/>
            <a:round/>
            <a:headEnd len="sm" w="sm" type="none"/>
            <a:tailEnd len="sm" w="sm" type="none"/>
          </a:ln>
        </p:spPr>
      </p:sp>
      <p:grpSp>
        <p:nvGrpSpPr>
          <p:cNvPr id="140" name="Google Shape;140;p15"/>
          <p:cNvGrpSpPr/>
          <p:nvPr/>
        </p:nvGrpSpPr>
        <p:grpSpPr>
          <a:xfrm>
            <a:off x="160725" y="611428"/>
            <a:ext cx="8822556" cy="3921250"/>
            <a:chOff x="160725" y="611428"/>
            <a:chExt cx="8822556" cy="3921250"/>
          </a:xfrm>
        </p:grpSpPr>
        <p:grpSp>
          <p:nvGrpSpPr>
            <p:cNvPr id="141" name="Google Shape;141;p15"/>
            <p:cNvGrpSpPr/>
            <p:nvPr/>
          </p:nvGrpSpPr>
          <p:grpSpPr>
            <a:xfrm>
              <a:off x="160725" y="2949778"/>
              <a:ext cx="158875" cy="1582900"/>
              <a:chOff x="536400" y="7246950"/>
              <a:chExt cx="158875" cy="1582900"/>
            </a:xfrm>
          </p:grpSpPr>
          <p:sp>
            <p:nvSpPr>
              <p:cNvPr id="142" name="Google Shape;142;p15"/>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15"/>
            <p:cNvGrpSpPr/>
            <p:nvPr/>
          </p:nvGrpSpPr>
          <p:grpSpPr>
            <a:xfrm>
              <a:off x="8825106" y="611428"/>
              <a:ext cx="158175" cy="1583575"/>
              <a:chOff x="4162050" y="5908250"/>
              <a:chExt cx="158175" cy="1583575"/>
            </a:xfrm>
          </p:grpSpPr>
          <p:sp>
            <p:nvSpPr>
              <p:cNvPr id="153" name="Google Shape;153;p15"/>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3" name="Google Shape;163;p15"/>
          <p:cNvGrpSpPr/>
          <p:nvPr/>
        </p:nvGrpSpPr>
        <p:grpSpPr>
          <a:xfrm>
            <a:off x="76200" y="61545"/>
            <a:ext cx="8991600" cy="5021011"/>
            <a:chOff x="76200" y="61545"/>
            <a:chExt cx="8991600" cy="5021011"/>
          </a:xfrm>
        </p:grpSpPr>
        <p:grpSp>
          <p:nvGrpSpPr>
            <p:cNvPr id="164" name="Google Shape;164;p15"/>
            <p:cNvGrpSpPr/>
            <p:nvPr/>
          </p:nvGrpSpPr>
          <p:grpSpPr>
            <a:xfrm>
              <a:off x="76200" y="61545"/>
              <a:ext cx="396800" cy="397475"/>
              <a:chOff x="419175" y="5365125"/>
              <a:chExt cx="396800" cy="397475"/>
            </a:xfrm>
          </p:grpSpPr>
          <p:sp>
            <p:nvSpPr>
              <p:cNvPr id="165" name="Google Shape;165;p15"/>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15"/>
            <p:cNvGrpSpPr/>
            <p:nvPr/>
          </p:nvGrpSpPr>
          <p:grpSpPr>
            <a:xfrm>
              <a:off x="8671025" y="61545"/>
              <a:ext cx="396775" cy="397475"/>
              <a:chOff x="4041350" y="5365125"/>
              <a:chExt cx="396775" cy="397475"/>
            </a:xfrm>
          </p:grpSpPr>
          <p:sp>
            <p:nvSpPr>
              <p:cNvPr id="169" name="Google Shape;169;p15"/>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15"/>
            <p:cNvGrpSpPr/>
            <p:nvPr/>
          </p:nvGrpSpPr>
          <p:grpSpPr>
            <a:xfrm>
              <a:off x="76200" y="4685081"/>
              <a:ext cx="396800" cy="397475"/>
              <a:chOff x="419175" y="8975500"/>
              <a:chExt cx="396800" cy="397475"/>
            </a:xfrm>
          </p:grpSpPr>
          <p:sp>
            <p:nvSpPr>
              <p:cNvPr id="173" name="Google Shape;173;p15"/>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15"/>
            <p:cNvGrpSpPr/>
            <p:nvPr/>
          </p:nvGrpSpPr>
          <p:grpSpPr>
            <a:xfrm>
              <a:off x="8671025" y="4685081"/>
              <a:ext cx="396775" cy="397475"/>
              <a:chOff x="4041350" y="8975500"/>
              <a:chExt cx="396775" cy="397475"/>
            </a:xfrm>
          </p:grpSpPr>
          <p:sp>
            <p:nvSpPr>
              <p:cNvPr id="177" name="Google Shape;177;p15"/>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0" name="Shape 180"/>
        <p:cNvGrpSpPr/>
        <p:nvPr/>
      </p:nvGrpSpPr>
      <p:grpSpPr>
        <a:xfrm>
          <a:off x="0" y="0"/>
          <a:ext cx="0" cy="0"/>
          <a:chOff x="0" y="0"/>
          <a:chExt cx="0" cy="0"/>
        </a:xfrm>
      </p:grpSpPr>
      <p:pic>
        <p:nvPicPr>
          <p:cNvPr id="181" name="Google Shape;181;p16"/>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82" name="Google Shape;182;p16"/>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3" name="Google Shape;183;p1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84" name="Google Shape;184;p16"/>
          <p:cNvSpPr txBox="1"/>
          <p:nvPr>
            <p:ph idx="1" type="body"/>
          </p:nvPr>
        </p:nvSpPr>
        <p:spPr>
          <a:xfrm>
            <a:off x="720000" y="1152475"/>
            <a:ext cx="7704000" cy="3354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Clr>
                <a:srgbClr val="434343"/>
              </a:buClr>
              <a:buSzPts val="1400"/>
              <a:buChar char="●"/>
              <a:defRPr>
                <a:solidFill>
                  <a:schemeClr val="dk1"/>
                </a:solidFill>
              </a:defRPr>
            </a:lvl1pPr>
            <a:lvl2pPr indent="-304800" lvl="1" marL="914400">
              <a:lnSpc>
                <a:spcPct val="115000"/>
              </a:lnSpc>
              <a:spcBef>
                <a:spcPts val="0"/>
              </a:spcBef>
              <a:spcAft>
                <a:spcPts val="0"/>
              </a:spcAft>
              <a:buClr>
                <a:srgbClr val="434343"/>
              </a:buClr>
              <a:buSzPts val="1200"/>
              <a:buChar char="○"/>
              <a:defRPr>
                <a:solidFill>
                  <a:srgbClr val="434343"/>
                </a:solidFill>
              </a:defRPr>
            </a:lvl2pPr>
            <a:lvl3pPr indent="-304800" lvl="2" marL="1371600">
              <a:lnSpc>
                <a:spcPct val="115000"/>
              </a:lnSpc>
              <a:spcBef>
                <a:spcPts val="0"/>
              </a:spcBef>
              <a:spcAft>
                <a:spcPts val="0"/>
              </a:spcAft>
              <a:buClr>
                <a:srgbClr val="434343"/>
              </a:buClr>
              <a:buSzPts val="1200"/>
              <a:buChar char="■"/>
              <a:defRPr>
                <a:solidFill>
                  <a:srgbClr val="434343"/>
                </a:solidFill>
              </a:defRPr>
            </a:lvl3pPr>
            <a:lvl4pPr indent="-304800" lvl="3" marL="1828800">
              <a:lnSpc>
                <a:spcPct val="115000"/>
              </a:lnSpc>
              <a:spcBef>
                <a:spcPts val="0"/>
              </a:spcBef>
              <a:spcAft>
                <a:spcPts val="0"/>
              </a:spcAft>
              <a:buClr>
                <a:srgbClr val="434343"/>
              </a:buClr>
              <a:buSzPts val="1200"/>
              <a:buChar char="●"/>
              <a:defRPr>
                <a:solidFill>
                  <a:srgbClr val="434343"/>
                </a:solidFill>
              </a:defRPr>
            </a:lvl4pPr>
            <a:lvl5pPr indent="-304800" lvl="4" marL="2286000">
              <a:lnSpc>
                <a:spcPct val="115000"/>
              </a:lnSpc>
              <a:spcBef>
                <a:spcPts val="0"/>
              </a:spcBef>
              <a:spcAft>
                <a:spcPts val="0"/>
              </a:spcAft>
              <a:buClr>
                <a:srgbClr val="434343"/>
              </a:buClr>
              <a:buSzPts val="1200"/>
              <a:buChar char="○"/>
              <a:defRPr>
                <a:solidFill>
                  <a:srgbClr val="434343"/>
                </a:solidFill>
              </a:defRPr>
            </a:lvl5pPr>
            <a:lvl6pPr indent="-304800" lvl="5" marL="2743200">
              <a:lnSpc>
                <a:spcPct val="115000"/>
              </a:lnSpc>
              <a:spcBef>
                <a:spcPts val="0"/>
              </a:spcBef>
              <a:spcAft>
                <a:spcPts val="0"/>
              </a:spcAft>
              <a:buClr>
                <a:srgbClr val="434343"/>
              </a:buClr>
              <a:buSzPts val="1200"/>
              <a:buChar char="■"/>
              <a:defRPr>
                <a:solidFill>
                  <a:srgbClr val="434343"/>
                </a:solidFill>
              </a:defRPr>
            </a:lvl6pPr>
            <a:lvl7pPr indent="-304800" lvl="6" marL="3200400">
              <a:lnSpc>
                <a:spcPct val="115000"/>
              </a:lnSpc>
              <a:spcBef>
                <a:spcPts val="0"/>
              </a:spcBef>
              <a:spcAft>
                <a:spcPts val="0"/>
              </a:spcAft>
              <a:buClr>
                <a:srgbClr val="434343"/>
              </a:buClr>
              <a:buSzPts val="1200"/>
              <a:buChar char="●"/>
              <a:defRPr>
                <a:solidFill>
                  <a:srgbClr val="434343"/>
                </a:solidFill>
              </a:defRPr>
            </a:lvl7pPr>
            <a:lvl8pPr indent="-304800" lvl="7" marL="3657600">
              <a:lnSpc>
                <a:spcPct val="115000"/>
              </a:lnSpc>
              <a:spcBef>
                <a:spcPts val="0"/>
              </a:spcBef>
              <a:spcAft>
                <a:spcPts val="0"/>
              </a:spcAft>
              <a:buClr>
                <a:srgbClr val="434343"/>
              </a:buClr>
              <a:buSzPts val="1200"/>
              <a:buChar char="○"/>
              <a:defRPr>
                <a:solidFill>
                  <a:srgbClr val="434343"/>
                </a:solidFill>
              </a:defRPr>
            </a:lvl8pPr>
            <a:lvl9pPr indent="-304800" lvl="8" marL="4114800">
              <a:lnSpc>
                <a:spcPct val="115000"/>
              </a:lnSpc>
              <a:spcBef>
                <a:spcPts val="0"/>
              </a:spcBef>
              <a:spcAft>
                <a:spcPts val="0"/>
              </a:spcAft>
              <a:buClr>
                <a:srgbClr val="434343"/>
              </a:buClr>
              <a:buSzPts val="1200"/>
              <a:buChar char="■"/>
              <a:defRPr>
                <a:solidFill>
                  <a:srgbClr val="434343"/>
                </a:solidFill>
              </a:defRPr>
            </a:lvl9pPr>
          </a:lstStyle>
          <a:p/>
        </p:txBody>
      </p:sp>
      <p:grpSp>
        <p:nvGrpSpPr>
          <p:cNvPr id="185" name="Google Shape;185;p16"/>
          <p:cNvGrpSpPr/>
          <p:nvPr/>
        </p:nvGrpSpPr>
        <p:grpSpPr>
          <a:xfrm>
            <a:off x="160725" y="611428"/>
            <a:ext cx="8823256" cy="3921250"/>
            <a:chOff x="160725" y="611428"/>
            <a:chExt cx="8823256" cy="3921250"/>
          </a:xfrm>
        </p:grpSpPr>
        <p:grpSp>
          <p:nvGrpSpPr>
            <p:cNvPr id="186" name="Google Shape;186;p16"/>
            <p:cNvGrpSpPr/>
            <p:nvPr/>
          </p:nvGrpSpPr>
          <p:grpSpPr>
            <a:xfrm flipH="1">
              <a:off x="8825106" y="2949778"/>
              <a:ext cx="158875" cy="1582900"/>
              <a:chOff x="536400" y="7246950"/>
              <a:chExt cx="158875" cy="1582900"/>
            </a:xfrm>
          </p:grpSpPr>
          <p:sp>
            <p:nvSpPr>
              <p:cNvPr id="187" name="Google Shape;187;p16"/>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6"/>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6"/>
            <p:cNvGrpSpPr/>
            <p:nvPr/>
          </p:nvGrpSpPr>
          <p:grpSpPr>
            <a:xfrm flipH="1">
              <a:off x="160725" y="611428"/>
              <a:ext cx="158175" cy="1583575"/>
              <a:chOff x="4162050" y="5908250"/>
              <a:chExt cx="158175" cy="1583575"/>
            </a:xfrm>
          </p:grpSpPr>
          <p:sp>
            <p:nvSpPr>
              <p:cNvPr id="198" name="Google Shape;198;p16"/>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6"/>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6"/>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6"/>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8" name="Google Shape;208;p16"/>
          <p:cNvGrpSpPr/>
          <p:nvPr/>
        </p:nvGrpSpPr>
        <p:grpSpPr>
          <a:xfrm>
            <a:off x="76200" y="61545"/>
            <a:ext cx="8991600" cy="5021011"/>
            <a:chOff x="76200" y="61545"/>
            <a:chExt cx="8991600" cy="5021011"/>
          </a:xfrm>
        </p:grpSpPr>
        <p:grpSp>
          <p:nvGrpSpPr>
            <p:cNvPr id="209" name="Google Shape;209;p16"/>
            <p:cNvGrpSpPr/>
            <p:nvPr/>
          </p:nvGrpSpPr>
          <p:grpSpPr>
            <a:xfrm>
              <a:off x="76200" y="61545"/>
              <a:ext cx="396800" cy="397475"/>
              <a:chOff x="419175" y="5365125"/>
              <a:chExt cx="396800" cy="397475"/>
            </a:xfrm>
          </p:grpSpPr>
          <p:sp>
            <p:nvSpPr>
              <p:cNvPr id="210" name="Google Shape;210;p16"/>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6"/>
            <p:cNvGrpSpPr/>
            <p:nvPr/>
          </p:nvGrpSpPr>
          <p:grpSpPr>
            <a:xfrm>
              <a:off x="8671025" y="61545"/>
              <a:ext cx="396775" cy="397475"/>
              <a:chOff x="4041350" y="5365125"/>
              <a:chExt cx="396775" cy="397475"/>
            </a:xfrm>
          </p:grpSpPr>
          <p:sp>
            <p:nvSpPr>
              <p:cNvPr id="214" name="Google Shape;214;p16"/>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6"/>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6"/>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6"/>
            <p:cNvGrpSpPr/>
            <p:nvPr/>
          </p:nvGrpSpPr>
          <p:grpSpPr>
            <a:xfrm>
              <a:off x="76200" y="4685081"/>
              <a:ext cx="396800" cy="397475"/>
              <a:chOff x="419175" y="8975500"/>
              <a:chExt cx="396800" cy="397475"/>
            </a:xfrm>
          </p:grpSpPr>
          <p:sp>
            <p:nvSpPr>
              <p:cNvPr id="218" name="Google Shape;218;p16"/>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16"/>
            <p:cNvGrpSpPr/>
            <p:nvPr/>
          </p:nvGrpSpPr>
          <p:grpSpPr>
            <a:xfrm>
              <a:off x="8671025" y="4685081"/>
              <a:ext cx="396775" cy="397475"/>
              <a:chOff x="4041350" y="8975500"/>
              <a:chExt cx="396775" cy="397475"/>
            </a:xfrm>
          </p:grpSpPr>
          <p:sp>
            <p:nvSpPr>
              <p:cNvPr id="222" name="Google Shape;222;p16"/>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5" name="Shape 225"/>
        <p:cNvGrpSpPr/>
        <p:nvPr/>
      </p:nvGrpSpPr>
      <p:grpSpPr>
        <a:xfrm>
          <a:off x="0" y="0"/>
          <a:ext cx="0" cy="0"/>
          <a:chOff x="0" y="0"/>
          <a:chExt cx="0" cy="0"/>
        </a:xfrm>
      </p:grpSpPr>
      <p:pic>
        <p:nvPicPr>
          <p:cNvPr id="226" name="Google Shape;226;p17"/>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27" name="Google Shape;227;p17"/>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8" name="Google Shape;228;p17"/>
          <p:cNvSpPr txBox="1"/>
          <p:nvPr>
            <p:ph idx="1" type="subTitle"/>
          </p:nvPr>
        </p:nvSpPr>
        <p:spPr>
          <a:xfrm>
            <a:off x="1290763" y="1905169"/>
            <a:ext cx="2907600" cy="572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229" name="Google Shape;229;p17"/>
          <p:cNvSpPr txBox="1"/>
          <p:nvPr>
            <p:ph idx="2" type="subTitle"/>
          </p:nvPr>
        </p:nvSpPr>
        <p:spPr>
          <a:xfrm>
            <a:off x="4945638" y="1905169"/>
            <a:ext cx="2907600" cy="572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230" name="Google Shape;230;p17"/>
          <p:cNvSpPr txBox="1"/>
          <p:nvPr>
            <p:ph idx="3" type="subTitle"/>
          </p:nvPr>
        </p:nvSpPr>
        <p:spPr>
          <a:xfrm>
            <a:off x="1290775" y="2350000"/>
            <a:ext cx="2907600" cy="132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31" name="Google Shape;231;p17"/>
          <p:cNvSpPr txBox="1"/>
          <p:nvPr>
            <p:ph idx="4" type="subTitle"/>
          </p:nvPr>
        </p:nvSpPr>
        <p:spPr>
          <a:xfrm>
            <a:off x="4945650" y="2350000"/>
            <a:ext cx="2907600" cy="132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32" name="Google Shape;232;p1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233" name="Google Shape;233;p17"/>
          <p:cNvGrpSpPr/>
          <p:nvPr/>
        </p:nvGrpSpPr>
        <p:grpSpPr>
          <a:xfrm>
            <a:off x="76200" y="61545"/>
            <a:ext cx="8991600" cy="5021011"/>
            <a:chOff x="76200" y="61545"/>
            <a:chExt cx="8991600" cy="5021011"/>
          </a:xfrm>
        </p:grpSpPr>
        <p:grpSp>
          <p:nvGrpSpPr>
            <p:cNvPr id="234" name="Google Shape;234;p17"/>
            <p:cNvGrpSpPr/>
            <p:nvPr/>
          </p:nvGrpSpPr>
          <p:grpSpPr>
            <a:xfrm>
              <a:off x="76200" y="61545"/>
              <a:ext cx="396800" cy="397475"/>
              <a:chOff x="419175" y="5365125"/>
              <a:chExt cx="396800" cy="397475"/>
            </a:xfrm>
          </p:grpSpPr>
          <p:sp>
            <p:nvSpPr>
              <p:cNvPr id="235" name="Google Shape;235;p17"/>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17"/>
            <p:cNvGrpSpPr/>
            <p:nvPr/>
          </p:nvGrpSpPr>
          <p:grpSpPr>
            <a:xfrm>
              <a:off x="8671025" y="61545"/>
              <a:ext cx="396775" cy="397475"/>
              <a:chOff x="4041350" y="5365125"/>
              <a:chExt cx="396775" cy="397475"/>
            </a:xfrm>
          </p:grpSpPr>
          <p:sp>
            <p:nvSpPr>
              <p:cNvPr id="239" name="Google Shape;239;p17"/>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17"/>
            <p:cNvGrpSpPr/>
            <p:nvPr/>
          </p:nvGrpSpPr>
          <p:grpSpPr>
            <a:xfrm>
              <a:off x="76200" y="4685081"/>
              <a:ext cx="396800" cy="397475"/>
              <a:chOff x="419175" y="8975500"/>
              <a:chExt cx="396800" cy="397475"/>
            </a:xfrm>
          </p:grpSpPr>
          <p:sp>
            <p:nvSpPr>
              <p:cNvPr id="243" name="Google Shape;243;p17"/>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17"/>
            <p:cNvGrpSpPr/>
            <p:nvPr/>
          </p:nvGrpSpPr>
          <p:grpSpPr>
            <a:xfrm>
              <a:off x="8671025" y="4685081"/>
              <a:ext cx="396775" cy="397475"/>
              <a:chOff x="4041350" y="8975500"/>
              <a:chExt cx="396775" cy="397475"/>
            </a:xfrm>
          </p:grpSpPr>
          <p:sp>
            <p:nvSpPr>
              <p:cNvPr id="247" name="Google Shape;247;p17"/>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7"/>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0" name="Google Shape;250;p17"/>
          <p:cNvGrpSpPr/>
          <p:nvPr/>
        </p:nvGrpSpPr>
        <p:grpSpPr>
          <a:xfrm>
            <a:off x="4255335" y="100584"/>
            <a:ext cx="633325" cy="4942300"/>
            <a:chOff x="4255335" y="100584"/>
            <a:chExt cx="633325" cy="4942300"/>
          </a:xfrm>
        </p:grpSpPr>
        <p:grpSp>
          <p:nvGrpSpPr>
            <p:cNvPr id="251" name="Google Shape;251;p17"/>
            <p:cNvGrpSpPr/>
            <p:nvPr/>
          </p:nvGrpSpPr>
          <p:grpSpPr>
            <a:xfrm rot="5400000">
              <a:off x="4492910" y="-136991"/>
              <a:ext cx="158175" cy="633325"/>
              <a:chOff x="537800" y="5950550"/>
              <a:chExt cx="158175" cy="633325"/>
            </a:xfrm>
          </p:grpSpPr>
          <p:sp>
            <p:nvSpPr>
              <p:cNvPr id="252" name="Google Shape;252;p17"/>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7"/>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7"/>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17"/>
            <p:cNvGrpSpPr/>
            <p:nvPr/>
          </p:nvGrpSpPr>
          <p:grpSpPr>
            <a:xfrm rot="5400000">
              <a:off x="4492910" y="4647134"/>
              <a:ext cx="158175" cy="633325"/>
              <a:chOff x="537800" y="5950550"/>
              <a:chExt cx="158175" cy="633325"/>
            </a:xfrm>
          </p:grpSpPr>
          <p:sp>
            <p:nvSpPr>
              <p:cNvPr id="257" name="Google Shape;257;p17"/>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7"/>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7"/>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7"/>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1" name="Shape 261"/>
        <p:cNvGrpSpPr/>
        <p:nvPr/>
      </p:nvGrpSpPr>
      <p:grpSpPr>
        <a:xfrm>
          <a:off x="0" y="0"/>
          <a:ext cx="0" cy="0"/>
          <a:chOff x="0" y="0"/>
          <a:chExt cx="0" cy="0"/>
        </a:xfrm>
      </p:grpSpPr>
      <p:pic>
        <p:nvPicPr>
          <p:cNvPr id="262" name="Google Shape;262;p18"/>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63" name="Google Shape;263;p18"/>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4" name="Google Shape;264;p18"/>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265" name="Google Shape;265;p18"/>
          <p:cNvGrpSpPr/>
          <p:nvPr/>
        </p:nvGrpSpPr>
        <p:grpSpPr>
          <a:xfrm>
            <a:off x="161072" y="1152913"/>
            <a:ext cx="8822206" cy="2837675"/>
            <a:chOff x="161072" y="700978"/>
            <a:chExt cx="8822206" cy="2837675"/>
          </a:xfrm>
        </p:grpSpPr>
        <p:grpSp>
          <p:nvGrpSpPr>
            <p:cNvPr id="266" name="Google Shape;266;p18"/>
            <p:cNvGrpSpPr/>
            <p:nvPr/>
          </p:nvGrpSpPr>
          <p:grpSpPr>
            <a:xfrm>
              <a:off x="161072" y="700978"/>
              <a:ext cx="158175" cy="633325"/>
              <a:chOff x="537800" y="5950550"/>
              <a:chExt cx="158175" cy="633325"/>
            </a:xfrm>
          </p:grpSpPr>
          <p:sp>
            <p:nvSpPr>
              <p:cNvPr id="267" name="Google Shape;267;p18"/>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18"/>
            <p:cNvGrpSpPr/>
            <p:nvPr/>
          </p:nvGrpSpPr>
          <p:grpSpPr>
            <a:xfrm>
              <a:off x="8825103" y="2905353"/>
              <a:ext cx="158175" cy="633300"/>
              <a:chOff x="4162050" y="8154925"/>
              <a:chExt cx="158175" cy="633300"/>
            </a:xfrm>
          </p:grpSpPr>
          <p:sp>
            <p:nvSpPr>
              <p:cNvPr id="272" name="Google Shape;272;p18"/>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6" name="Google Shape;276;p18"/>
          <p:cNvGrpSpPr/>
          <p:nvPr/>
        </p:nvGrpSpPr>
        <p:grpSpPr>
          <a:xfrm>
            <a:off x="160722" y="104519"/>
            <a:ext cx="8822556" cy="4934462"/>
            <a:chOff x="160722" y="104519"/>
            <a:chExt cx="8822556" cy="4934462"/>
          </a:xfrm>
        </p:grpSpPr>
        <p:grpSp>
          <p:nvGrpSpPr>
            <p:cNvPr id="277" name="Google Shape;277;p18"/>
            <p:cNvGrpSpPr/>
            <p:nvPr/>
          </p:nvGrpSpPr>
          <p:grpSpPr>
            <a:xfrm>
              <a:off x="6904263" y="4880106"/>
              <a:ext cx="1583600" cy="158875"/>
              <a:chOff x="2345400" y="9097575"/>
              <a:chExt cx="1583600" cy="158875"/>
            </a:xfrm>
          </p:grpSpPr>
          <p:sp>
            <p:nvSpPr>
              <p:cNvPr id="278" name="Google Shape;278;p18"/>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18"/>
            <p:cNvGrpSpPr/>
            <p:nvPr/>
          </p:nvGrpSpPr>
          <p:grpSpPr>
            <a:xfrm>
              <a:off x="656138" y="104519"/>
              <a:ext cx="1583600" cy="158175"/>
              <a:chOff x="929000" y="5481675"/>
              <a:chExt cx="1583600" cy="158175"/>
            </a:xfrm>
          </p:grpSpPr>
          <p:sp>
            <p:nvSpPr>
              <p:cNvPr id="289" name="Google Shape;289;p18"/>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8"/>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18"/>
            <p:cNvGrpSpPr/>
            <p:nvPr/>
          </p:nvGrpSpPr>
          <p:grpSpPr>
            <a:xfrm>
              <a:off x="160722" y="2949778"/>
              <a:ext cx="158875" cy="1582900"/>
              <a:chOff x="536400" y="7246950"/>
              <a:chExt cx="158875" cy="1582900"/>
            </a:xfrm>
          </p:grpSpPr>
          <p:sp>
            <p:nvSpPr>
              <p:cNvPr id="300" name="Google Shape;300;p18"/>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8"/>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8"/>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8"/>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18"/>
            <p:cNvGrpSpPr/>
            <p:nvPr/>
          </p:nvGrpSpPr>
          <p:grpSpPr>
            <a:xfrm>
              <a:off x="8825103" y="611428"/>
              <a:ext cx="158175" cy="1583575"/>
              <a:chOff x="4162050" y="5908250"/>
              <a:chExt cx="158175" cy="1583575"/>
            </a:xfrm>
          </p:grpSpPr>
          <p:sp>
            <p:nvSpPr>
              <p:cNvPr id="311" name="Google Shape;311;p18"/>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8"/>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8"/>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8"/>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8"/>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8"/>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 name="Google Shape;321;p18"/>
          <p:cNvGrpSpPr/>
          <p:nvPr/>
        </p:nvGrpSpPr>
        <p:grpSpPr>
          <a:xfrm>
            <a:off x="76200" y="61545"/>
            <a:ext cx="8991600" cy="5021011"/>
            <a:chOff x="76200" y="61545"/>
            <a:chExt cx="8991600" cy="5021011"/>
          </a:xfrm>
        </p:grpSpPr>
        <p:grpSp>
          <p:nvGrpSpPr>
            <p:cNvPr id="322" name="Google Shape;322;p18"/>
            <p:cNvGrpSpPr/>
            <p:nvPr/>
          </p:nvGrpSpPr>
          <p:grpSpPr>
            <a:xfrm>
              <a:off x="76200" y="61545"/>
              <a:ext cx="396800" cy="397475"/>
              <a:chOff x="419175" y="5365125"/>
              <a:chExt cx="396800" cy="397475"/>
            </a:xfrm>
          </p:grpSpPr>
          <p:sp>
            <p:nvSpPr>
              <p:cNvPr id="323" name="Google Shape;323;p18"/>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8"/>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8"/>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18"/>
            <p:cNvGrpSpPr/>
            <p:nvPr/>
          </p:nvGrpSpPr>
          <p:grpSpPr>
            <a:xfrm>
              <a:off x="8671025" y="61545"/>
              <a:ext cx="396775" cy="397475"/>
              <a:chOff x="4041350" y="5365125"/>
              <a:chExt cx="396775" cy="397475"/>
            </a:xfrm>
          </p:grpSpPr>
          <p:sp>
            <p:nvSpPr>
              <p:cNvPr id="327" name="Google Shape;327;p18"/>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18"/>
            <p:cNvGrpSpPr/>
            <p:nvPr/>
          </p:nvGrpSpPr>
          <p:grpSpPr>
            <a:xfrm>
              <a:off x="76200" y="4685081"/>
              <a:ext cx="396800" cy="397475"/>
              <a:chOff x="419175" y="8975500"/>
              <a:chExt cx="396800" cy="397475"/>
            </a:xfrm>
          </p:grpSpPr>
          <p:sp>
            <p:nvSpPr>
              <p:cNvPr id="331" name="Google Shape;331;p18"/>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18"/>
            <p:cNvGrpSpPr/>
            <p:nvPr/>
          </p:nvGrpSpPr>
          <p:grpSpPr>
            <a:xfrm>
              <a:off x="8671025" y="4685081"/>
              <a:ext cx="396775" cy="397475"/>
              <a:chOff x="4041350" y="8975500"/>
              <a:chExt cx="396775" cy="397475"/>
            </a:xfrm>
          </p:grpSpPr>
          <p:sp>
            <p:nvSpPr>
              <p:cNvPr id="335" name="Google Shape;335;p18"/>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8" name="Shape 338"/>
        <p:cNvGrpSpPr/>
        <p:nvPr/>
      </p:nvGrpSpPr>
      <p:grpSpPr>
        <a:xfrm>
          <a:off x="0" y="0"/>
          <a:ext cx="0" cy="0"/>
          <a:chOff x="0" y="0"/>
          <a:chExt cx="0" cy="0"/>
        </a:xfrm>
      </p:grpSpPr>
      <p:pic>
        <p:nvPicPr>
          <p:cNvPr id="339" name="Google Shape;339;p19"/>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40" name="Google Shape;340;p19"/>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41" name="Google Shape;341;p19"/>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42" name="Google Shape;342;p19"/>
          <p:cNvSpPr txBox="1"/>
          <p:nvPr>
            <p:ph idx="1" type="body"/>
          </p:nvPr>
        </p:nvSpPr>
        <p:spPr>
          <a:xfrm>
            <a:off x="4357450" y="1612950"/>
            <a:ext cx="3771300" cy="2527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Open Sans"/>
              <a:buAutoNum type="arabicPeriod"/>
              <a:defRPr>
                <a:solidFill>
                  <a:srgbClr val="434343"/>
                </a:solidFill>
              </a:defRPr>
            </a:lvl1pPr>
            <a:lvl2pPr indent="-304800" lvl="1" marL="914400">
              <a:lnSpc>
                <a:spcPct val="115000"/>
              </a:lnSpc>
              <a:spcBef>
                <a:spcPts val="1000"/>
              </a:spcBef>
              <a:spcAft>
                <a:spcPts val="0"/>
              </a:spcAft>
              <a:buClr>
                <a:srgbClr val="E76A28"/>
              </a:buClr>
              <a:buSzPts val="1200"/>
              <a:buFont typeface="Nunito Light"/>
              <a:buAutoNum type="alphaLcPeriod"/>
              <a:defRPr>
                <a:solidFill>
                  <a:srgbClr val="434343"/>
                </a:solidFill>
              </a:defRPr>
            </a:lvl2pPr>
            <a:lvl3pPr indent="-304800" lvl="2" marL="1371600">
              <a:lnSpc>
                <a:spcPct val="115000"/>
              </a:lnSpc>
              <a:spcBef>
                <a:spcPts val="0"/>
              </a:spcBef>
              <a:spcAft>
                <a:spcPts val="0"/>
              </a:spcAft>
              <a:buClr>
                <a:srgbClr val="E76A28"/>
              </a:buClr>
              <a:buSzPts val="1200"/>
              <a:buFont typeface="Nunito Light"/>
              <a:buAutoNum type="romanLcPeriod"/>
              <a:defRPr>
                <a:solidFill>
                  <a:srgbClr val="434343"/>
                </a:solidFill>
              </a:defRPr>
            </a:lvl3pPr>
            <a:lvl4pPr indent="-304800" lvl="3" marL="1828800">
              <a:lnSpc>
                <a:spcPct val="115000"/>
              </a:lnSpc>
              <a:spcBef>
                <a:spcPts val="0"/>
              </a:spcBef>
              <a:spcAft>
                <a:spcPts val="0"/>
              </a:spcAft>
              <a:buClr>
                <a:srgbClr val="E76A28"/>
              </a:buClr>
              <a:buSzPts val="1200"/>
              <a:buFont typeface="Nunito Light"/>
              <a:buAutoNum type="arabicPeriod"/>
              <a:defRPr>
                <a:solidFill>
                  <a:srgbClr val="434343"/>
                </a:solidFill>
              </a:defRPr>
            </a:lvl4pPr>
            <a:lvl5pPr indent="-304800" lvl="4" marL="2286000">
              <a:lnSpc>
                <a:spcPct val="115000"/>
              </a:lnSpc>
              <a:spcBef>
                <a:spcPts val="0"/>
              </a:spcBef>
              <a:spcAft>
                <a:spcPts val="0"/>
              </a:spcAft>
              <a:buClr>
                <a:srgbClr val="E76A28"/>
              </a:buClr>
              <a:buSzPts val="1200"/>
              <a:buFont typeface="Nunito Light"/>
              <a:buAutoNum type="alphaLcPeriod"/>
              <a:defRPr>
                <a:solidFill>
                  <a:srgbClr val="434343"/>
                </a:solidFill>
              </a:defRPr>
            </a:lvl5pPr>
            <a:lvl6pPr indent="-304800" lvl="5" marL="2743200">
              <a:lnSpc>
                <a:spcPct val="115000"/>
              </a:lnSpc>
              <a:spcBef>
                <a:spcPts val="0"/>
              </a:spcBef>
              <a:spcAft>
                <a:spcPts val="0"/>
              </a:spcAft>
              <a:buClr>
                <a:srgbClr val="999999"/>
              </a:buClr>
              <a:buSzPts val="1200"/>
              <a:buFont typeface="Nunito Light"/>
              <a:buAutoNum type="romanLcPeriod"/>
              <a:defRPr>
                <a:solidFill>
                  <a:srgbClr val="434343"/>
                </a:solidFill>
              </a:defRPr>
            </a:lvl6pPr>
            <a:lvl7pPr indent="-304800" lvl="6" marL="3200400">
              <a:lnSpc>
                <a:spcPct val="115000"/>
              </a:lnSpc>
              <a:spcBef>
                <a:spcPts val="0"/>
              </a:spcBef>
              <a:spcAft>
                <a:spcPts val="0"/>
              </a:spcAft>
              <a:buClr>
                <a:srgbClr val="999999"/>
              </a:buClr>
              <a:buSzPts val="1200"/>
              <a:buFont typeface="Nunito Light"/>
              <a:buAutoNum type="arabicPeriod"/>
              <a:defRPr>
                <a:solidFill>
                  <a:srgbClr val="434343"/>
                </a:solidFill>
              </a:defRPr>
            </a:lvl7pPr>
            <a:lvl8pPr indent="-304800" lvl="7" marL="3657600">
              <a:lnSpc>
                <a:spcPct val="115000"/>
              </a:lnSpc>
              <a:spcBef>
                <a:spcPts val="0"/>
              </a:spcBef>
              <a:spcAft>
                <a:spcPts val="0"/>
              </a:spcAft>
              <a:buClr>
                <a:srgbClr val="999999"/>
              </a:buClr>
              <a:buSzPts val="1200"/>
              <a:buFont typeface="Nunito Light"/>
              <a:buAutoNum type="alphaLcPeriod"/>
              <a:defRPr>
                <a:solidFill>
                  <a:srgbClr val="434343"/>
                </a:solidFill>
              </a:defRPr>
            </a:lvl8pPr>
            <a:lvl9pPr indent="-304800" lvl="8" marL="4114800">
              <a:lnSpc>
                <a:spcPct val="115000"/>
              </a:lnSpc>
              <a:spcBef>
                <a:spcPts val="0"/>
              </a:spcBef>
              <a:spcAft>
                <a:spcPts val="0"/>
              </a:spcAft>
              <a:buClr>
                <a:srgbClr val="999999"/>
              </a:buClr>
              <a:buSzPts val="1200"/>
              <a:buFont typeface="Nunito Light"/>
              <a:buAutoNum type="romanLcPeriod"/>
              <a:defRPr>
                <a:solidFill>
                  <a:srgbClr val="434343"/>
                </a:solidFill>
              </a:defRPr>
            </a:lvl9pPr>
          </a:lstStyle>
          <a:p/>
        </p:txBody>
      </p:sp>
      <p:sp>
        <p:nvSpPr>
          <p:cNvPr id="343" name="Google Shape;343;p19"/>
          <p:cNvSpPr/>
          <p:nvPr>
            <p:ph idx="2" type="pic"/>
          </p:nvPr>
        </p:nvSpPr>
        <p:spPr>
          <a:xfrm>
            <a:off x="1011313" y="1326900"/>
            <a:ext cx="3099300" cy="3099300"/>
          </a:xfrm>
          <a:prstGeom prst="rect">
            <a:avLst/>
          </a:prstGeom>
          <a:noFill/>
          <a:ln cap="flat" cmpd="sng" w="9525">
            <a:solidFill>
              <a:schemeClr val="dk1"/>
            </a:solidFill>
            <a:prstDash val="solid"/>
            <a:round/>
            <a:headEnd len="sm" w="sm" type="none"/>
            <a:tailEnd len="sm" w="sm" type="none"/>
          </a:ln>
        </p:spPr>
      </p:sp>
      <p:grpSp>
        <p:nvGrpSpPr>
          <p:cNvPr id="344" name="Google Shape;344;p19"/>
          <p:cNvGrpSpPr/>
          <p:nvPr/>
        </p:nvGrpSpPr>
        <p:grpSpPr>
          <a:xfrm>
            <a:off x="160375" y="1152913"/>
            <a:ext cx="8822906" cy="2837675"/>
            <a:chOff x="160375" y="700978"/>
            <a:chExt cx="8822906" cy="2837675"/>
          </a:xfrm>
        </p:grpSpPr>
        <p:grpSp>
          <p:nvGrpSpPr>
            <p:cNvPr id="345" name="Google Shape;345;p19"/>
            <p:cNvGrpSpPr/>
            <p:nvPr/>
          </p:nvGrpSpPr>
          <p:grpSpPr>
            <a:xfrm>
              <a:off x="160375" y="700978"/>
              <a:ext cx="158175" cy="633325"/>
              <a:chOff x="537800" y="5950550"/>
              <a:chExt cx="158175" cy="633325"/>
            </a:xfrm>
          </p:grpSpPr>
          <p:sp>
            <p:nvSpPr>
              <p:cNvPr id="346" name="Google Shape;346;p19"/>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9"/>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9"/>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19"/>
            <p:cNvGrpSpPr/>
            <p:nvPr/>
          </p:nvGrpSpPr>
          <p:grpSpPr>
            <a:xfrm>
              <a:off x="8825106" y="2905353"/>
              <a:ext cx="158175" cy="633300"/>
              <a:chOff x="4162050" y="8154925"/>
              <a:chExt cx="158175" cy="633300"/>
            </a:xfrm>
          </p:grpSpPr>
          <p:sp>
            <p:nvSpPr>
              <p:cNvPr id="351" name="Google Shape;351;p19"/>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9"/>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 name="Google Shape;355;p19"/>
          <p:cNvGrpSpPr/>
          <p:nvPr/>
        </p:nvGrpSpPr>
        <p:grpSpPr>
          <a:xfrm>
            <a:off x="76200" y="61545"/>
            <a:ext cx="8991600" cy="5021011"/>
            <a:chOff x="76200" y="61545"/>
            <a:chExt cx="8991600" cy="5021011"/>
          </a:xfrm>
        </p:grpSpPr>
        <p:grpSp>
          <p:nvGrpSpPr>
            <p:cNvPr id="356" name="Google Shape;356;p19"/>
            <p:cNvGrpSpPr/>
            <p:nvPr/>
          </p:nvGrpSpPr>
          <p:grpSpPr>
            <a:xfrm>
              <a:off x="76200" y="61545"/>
              <a:ext cx="396800" cy="397475"/>
              <a:chOff x="419175" y="5365125"/>
              <a:chExt cx="396800" cy="397475"/>
            </a:xfrm>
          </p:grpSpPr>
          <p:sp>
            <p:nvSpPr>
              <p:cNvPr id="357" name="Google Shape;357;p19"/>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9"/>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19"/>
            <p:cNvGrpSpPr/>
            <p:nvPr/>
          </p:nvGrpSpPr>
          <p:grpSpPr>
            <a:xfrm>
              <a:off x="8671025" y="61545"/>
              <a:ext cx="396775" cy="397475"/>
              <a:chOff x="4041350" y="5365125"/>
              <a:chExt cx="396775" cy="397475"/>
            </a:xfrm>
          </p:grpSpPr>
          <p:sp>
            <p:nvSpPr>
              <p:cNvPr id="361" name="Google Shape;361;p19"/>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19"/>
            <p:cNvGrpSpPr/>
            <p:nvPr/>
          </p:nvGrpSpPr>
          <p:grpSpPr>
            <a:xfrm>
              <a:off x="76200" y="4685081"/>
              <a:ext cx="396800" cy="397475"/>
              <a:chOff x="419175" y="8975500"/>
              <a:chExt cx="396800" cy="397475"/>
            </a:xfrm>
          </p:grpSpPr>
          <p:sp>
            <p:nvSpPr>
              <p:cNvPr id="365" name="Google Shape;365;p19"/>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19"/>
            <p:cNvGrpSpPr/>
            <p:nvPr/>
          </p:nvGrpSpPr>
          <p:grpSpPr>
            <a:xfrm>
              <a:off x="8671025" y="4685081"/>
              <a:ext cx="396775" cy="397475"/>
              <a:chOff x="4041350" y="8975500"/>
              <a:chExt cx="396775" cy="397475"/>
            </a:xfrm>
          </p:grpSpPr>
          <p:sp>
            <p:nvSpPr>
              <p:cNvPr id="369" name="Google Shape;369;p19"/>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9"/>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9"/>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2" name="Shape 372"/>
        <p:cNvGrpSpPr/>
        <p:nvPr/>
      </p:nvGrpSpPr>
      <p:grpSpPr>
        <a:xfrm>
          <a:off x="0" y="0"/>
          <a:ext cx="0" cy="0"/>
          <a:chOff x="0" y="0"/>
          <a:chExt cx="0" cy="0"/>
        </a:xfrm>
      </p:grpSpPr>
      <p:pic>
        <p:nvPicPr>
          <p:cNvPr id="373" name="Google Shape;373;p20"/>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74" name="Google Shape;374;p20"/>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75" name="Google Shape;375;p20"/>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6" name="Google Shape;376;p20"/>
          <p:cNvGrpSpPr/>
          <p:nvPr/>
        </p:nvGrpSpPr>
        <p:grpSpPr>
          <a:xfrm>
            <a:off x="161072" y="700978"/>
            <a:ext cx="8822206" cy="2837675"/>
            <a:chOff x="161072" y="700978"/>
            <a:chExt cx="8822206" cy="2837675"/>
          </a:xfrm>
        </p:grpSpPr>
        <p:grpSp>
          <p:nvGrpSpPr>
            <p:cNvPr id="377" name="Google Shape;377;p20"/>
            <p:cNvGrpSpPr/>
            <p:nvPr/>
          </p:nvGrpSpPr>
          <p:grpSpPr>
            <a:xfrm>
              <a:off x="161072" y="700978"/>
              <a:ext cx="158175" cy="633325"/>
              <a:chOff x="537800" y="5950550"/>
              <a:chExt cx="158175" cy="633325"/>
            </a:xfrm>
          </p:grpSpPr>
          <p:sp>
            <p:nvSpPr>
              <p:cNvPr id="378" name="Google Shape;378;p20"/>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20"/>
            <p:cNvGrpSpPr/>
            <p:nvPr/>
          </p:nvGrpSpPr>
          <p:grpSpPr>
            <a:xfrm>
              <a:off x="8825103" y="2905353"/>
              <a:ext cx="158175" cy="633300"/>
              <a:chOff x="4162050" y="8154925"/>
              <a:chExt cx="158175" cy="633300"/>
            </a:xfrm>
          </p:grpSpPr>
          <p:sp>
            <p:nvSpPr>
              <p:cNvPr id="383" name="Google Shape;383;p20"/>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0"/>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 name="Google Shape;387;p20"/>
          <p:cNvGrpSpPr/>
          <p:nvPr/>
        </p:nvGrpSpPr>
        <p:grpSpPr>
          <a:xfrm>
            <a:off x="160722" y="104519"/>
            <a:ext cx="8822556" cy="4934462"/>
            <a:chOff x="160722" y="104519"/>
            <a:chExt cx="8822556" cy="4934462"/>
          </a:xfrm>
        </p:grpSpPr>
        <p:grpSp>
          <p:nvGrpSpPr>
            <p:cNvPr id="388" name="Google Shape;388;p20"/>
            <p:cNvGrpSpPr/>
            <p:nvPr/>
          </p:nvGrpSpPr>
          <p:grpSpPr>
            <a:xfrm>
              <a:off x="6873531" y="4880106"/>
              <a:ext cx="1583600" cy="158875"/>
              <a:chOff x="2345400" y="9097575"/>
              <a:chExt cx="1583600" cy="158875"/>
            </a:xfrm>
          </p:grpSpPr>
          <p:sp>
            <p:nvSpPr>
              <p:cNvPr id="389" name="Google Shape;389;p20"/>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0"/>
            <p:cNvGrpSpPr/>
            <p:nvPr/>
          </p:nvGrpSpPr>
          <p:grpSpPr>
            <a:xfrm>
              <a:off x="625406" y="104519"/>
              <a:ext cx="1583600" cy="158175"/>
              <a:chOff x="929000" y="5481675"/>
              <a:chExt cx="1583600" cy="158175"/>
            </a:xfrm>
          </p:grpSpPr>
          <p:sp>
            <p:nvSpPr>
              <p:cNvPr id="400" name="Google Shape;400;p20"/>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0"/>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20"/>
            <p:cNvGrpSpPr/>
            <p:nvPr/>
          </p:nvGrpSpPr>
          <p:grpSpPr>
            <a:xfrm>
              <a:off x="160722" y="2949778"/>
              <a:ext cx="158875" cy="1582900"/>
              <a:chOff x="536400" y="7246950"/>
              <a:chExt cx="158875" cy="1582900"/>
            </a:xfrm>
          </p:grpSpPr>
          <p:sp>
            <p:nvSpPr>
              <p:cNvPr id="411" name="Google Shape;411;p20"/>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20"/>
            <p:cNvGrpSpPr/>
            <p:nvPr/>
          </p:nvGrpSpPr>
          <p:grpSpPr>
            <a:xfrm>
              <a:off x="8825103" y="611428"/>
              <a:ext cx="158175" cy="1583575"/>
              <a:chOff x="4162050" y="5908250"/>
              <a:chExt cx="158175" cy="1583575"/>
            </a:xfrm>
          </p:grpSpPr>
          <p:sp>
            <p:nvSpPr>
              <p:cNvPr id="422" name="Google Shape;422;p20"/>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0"/>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0"/>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0"/>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0"/>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0"/>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0"/>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0"/>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 name="Google Shape;432;p20"/>
          <p:cNvGrpSpPr/>
          <p:nvPr/>
        </p:nvGrpSpPr>
        <p:grpSpPr>
          <a:xfrm>
            <a:off x="76200" y="61545"/>
            <a:ext cx="8991600" cy="5021011"/>
            <a:chOff x="76200" y="61545"/>
            <a:chExt cx="8991600" cy="5021011"/>
          </a:xfrm>
        </p:grpSpPr>
        <p:grpSp>
          <p:nvGrpSpPr>
            <p:cNvPr id="433" name="Google Shape;433;p20"/>
            <p:cNvGrpSpPr/>
            <p:nvPr/>
          </p:nvGrpSpPr>
          <p:grpSpPr>
            <a:xfrm>
              <a:off x="76200" y="61545"/>
              <a:ext cx="396800" cy="397475"/>
              <a:chOff x="419175" y="5365125"/>
              <a:chExt cx="396800" cy="397475"/>
            </a:xfrm>
          </p:grpSpPr>
          <p:sp>
            <p:nvSpPr>
              <p:cNvPr id="434" name="Google Shape;434;p20"/>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0"/>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0"/>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20"/>
            <p:cNvGrpSpPr/>
            <p:nvPr/>
          </p:nvGrpSpPr>
          <p:grpSpPr>
            <a:xfrm>
              <a:off x="8671025" y="61545"/>
              <a:ext cx="396775" cy="397475"/>
              <a:chOff x="4041350" y="5365125"/>
              <a:chExt cx="396775" cy="397475"/>
            </a:xfrm>
          </p:grpSpPr>
          <p:sp>
            <p:nvSpPr>
              <p:cNvPr id="438" name="Google Shape;438;p20"/>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0"/>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0"/>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20"/>
            <p:cNvGrpSpPr/>
            <p:nvPr/>
          </p:nvGrpSpPr>
          <p:grpSpPr>
            <a:xfrm>
              <a:off x="76200" y="4685081"/>
              <a:ext cx="396800" cy="397475"/>
              <a:chOff x="419175" y="8975500"/>
              <a:chExt cx="396800" cy="397475"/>
            </a:xfrm>
          </p:grpSpPr>
          <p:sp>
            <p:nvSpPr>
              <p:cNvPr id="442" name="Google Shape;442;p20"/>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0"/>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0"/>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20"/>
            <p:cNvGrpSpPr/>
            <p:nvPr/>
          </p:nvGrpSpPr>
          <p:grpSpPr>
            <a:xfrm>
              <a:off x="8671025" y="4685081"/>
              <a:ext cx="396775" cy="397475"/>
              <a:chOff x="4041350" y="8975500"/>
              <a:chExt cx="396775" cy="397475"/>
            </a:xfrm>
          </p:grpSpPr>
          <p:sp>
            <p:nvSpPr>
              <p:cNvPr id="446" name="Google Shape;446;p20"/>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0"/>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9" name="Shape 449"/>
        <p:cNvGrpSpPr/>
        <p:nvPr/>
      </p:nvGrpSpPr>
      <p:grpSpPr>
        <a:xfrm>
          <a:off x="0" y="0"/>
          <a:ext cx="0" cy="0"/>
          <a:chOff x="0" y="0"/>
          <a:chExt cx="0" cy="0"/>
        </a:xfrm>
      </p:grpSpPr>
      <p:pic>
        <p:nvPicPr>
          <p:cNvPr id="450" name="Google Shape;450;p21"/>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451" name="Google Shape;451;p21"/>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52" name="Google Shape;452;p21"/>
          <p:cNvSpPr txBox="1"/>
          <p:nvPr>
            <p:ph type="title"/>
          </p:nvPr>
        </p:nvSpPr>
        <p:spPr>
          <a:xfrm>
            <a:off x="2241450" y="1240188"/>
            <a:ext cx="4661100" cy="13899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53" name="Google Shape;453;p21"/>
          <p:cNvSpPr txBox="1"/>
          <p:nvPr>
            <p:ph idx="1" type="subTitle"/>
          </p:nvPr>
        </p:nvSpPr>
        <p:spPr>
          <a:xfrm>
            <a:off x="2241450" y="2630097"/>
            <a:ext cx="4661100" cy="1273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160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grpSp>
        <p:nvGrpSpPr>
          <p:cNvPr id="454" name="Google Shape;454;p21"/>
          <p:cNvGrpSpPr/>
          <p:nvPr/>
        </p:nvGrpSpPr>
        <p:grpSpPr>
          <a:xfrm flipH="1" rot="10800000">
            <a:off x="161072" y="1605447"/>
            <a:ext cx="8822206" cy="2837675"/>
            <a:chOff x="161072" y="700978"/>
            <a:chExt cx="8822206" cy="2837675"/>
          </a:xfrm>
        </p:grpSpPr>
        <p:grpSp>
          <p:nvGrpSpPr>
            <p:cNvPr id="455" name="Google Shape;455;p21"/>
            <p:cNvGrpSpPr/>
            <p:nvPr/>
          </p:nvGrpSpPr>
          <p:grpSpPr>
            <a:xfrm>
              <a:off x="161072" y="700978"/>
              <a:ext cx="158175" cy="633325"/>
              <a:chOff x="537800" y="5950550"/>
              <a:chExt cx="158175" cy="633325"/>
            </a:xfrm>
          </p:grpSpPr>
          <p:sp>
            <p:nvSpPr>
              <p:cNvPr id="456" name="Google Shape;456;p21"/>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1"/>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1"/>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1"/>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21"/>
            <p:cNvGrpSpPr/>
            <p:nvPr/>
          </p:nvGrpSpPr>
          <p:grpSpPr>
            <a:xfrm>
              <a:off x="8825103" y="2905353"/>
              <a:ext cx="158175" cy="633300"/>
              <a:chOff x="4162050" y="8154925"/>
              <a:chExt cx="158175" cy="633300"/>
            </a:xfrm>
          </p:grpSpPr>
          <p:sp>
            <p:nvSpPr>
              <p:cNvPr id="461" name="Google Shape;461;p21"/>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1"/>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1"/>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 name="Google Shape;465;p21"/>
          <p:cNvGrpSpPr/>
          <p:nvPr/>
        </p:nvGrpSpPr>
        <p:grpSpPr>
          <a:xfrm flipH="1" rot="10800000">
            <a:off x="160722" y="105119"/>
            <a:ext cx="8822556" cy="4934462"/>
            <a:chOff x="160722" y="104519"/>
            <a:chExt cx="8822556" cy="4934462"/>
          </a:xfrm>
        </p:grpSpPr>
        <p:grpSp>
          <p:nvGrpSpPr>
            <p:cNvPr id="466" name="Google Shape;466;p21"/>
            <p:cNvGrpSpPr/>
            <p:nvPr/>
          </p:nvGrpSpPr>
          <p:grpSpPr>
            <a:xfrm>
              <a:off x="6873531" y="4880106"/>
              <a:ext cx="1583600" cy="158875"/>
              <a:chOff x="2345400" y="9097575"/>
              <a:chExt cx="1583600" cy="158875"/>
            </a:xfrm>
          </p:grpSpPr>
          <p:sp>
            <p:nvSpPr>
              <p:cNvPr id="467" name="Google Shape;467;p21"/>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1"/>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1"/>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1"/>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1"/>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1"/>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1"/>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1"/>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1"/>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1"/>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 name="Google Shape;477;p21"/>
            <p:cNvGrpSpPr/>
            <p:nvPr/>
          </p:nvGrpSpPr>
          <p:grpSpPr>
            <a:xfrm>
              <a:off x="625406" y="104519"/>
              <a:ext cx="1583600" cy="158175"/>
              <a:chOff x="929000" y="5481675"/>
              <a:chExt cx="1583600" cy="158175"/>
            </a:xfrm>
          </p:grpSpPr>
          <p:sp>
            <p:nvSpPr>
              <p:cNvPr id="478" name="Google Shape;478;p21"/>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1"/>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1"/>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1"/>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1"/>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1"/>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1"/>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1"/>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1"/>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21"/>
            <p:cNvGrpSpPr/>
            <p:nvPr/>
          </p:nvGrpSpPr>
          <p:grpSpPr>
            <a:xfrm>
              <a:off x="160722" y="2949778"/>
              <a:ext cx="158875" cy="1582900"/>
              <a:chOff x="536400" y="7246950"/>
              <a:chExt cx="158875" cy="1582900"/>
            </a:xfrm>
          </p:grpSpPr>
          <p:sp>
            <p:nvSpPr>
              <p:cNvPr id="489" name="Google Shape;489;p21"/>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1"/>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1"/>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1"/>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1"/>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1"/>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1"/>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1"/>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1"/>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21"/>
            <p:cNvGrpSpPr/>
            <p:nvPr/>
          </p:nvGrpSpPr>
          <p:grpSpPr>
            <a:xfrm>
              <a:off x="8825103" y="611428"/>
              <a:ext cx="158175" cy="1583575"/>
              <a:chOff x="4162050" y="5908250"/>
              <a:chExt cx="158175" cy="1583575"/>
            </a:xfrm>
          </p:grpSpPr>
          <p:sp>
            <p:nvSpPr>
              <p:cNvPr id="500" name="Google Shape;500;p21"/>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1"/>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1"/>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1"/>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1"/>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1"/>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1"/>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1"/>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1"/>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1"/>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 name="Google Shape;510;p21"/>
          <p:cNvGrpSpPr/>
          <p:nvPr/>
        </p:nvGrpSpPr>
        <p:grpSpPr>
          <a:xfrm flipH="1" rot="10800000">
            <a:off x="76200" y="61545"/>
            <a:ext cx="8991600" cy="5021011"/>
            <a:chOff x="76200" y="61545"/>
            <a:chExt cx="8991600" cy="5021011"/>
          </a:xfrm>
        </p:grpSpPr>
        <p:grpSp>
          <p:nvGrpSpPr>
            <p:cNvPr id="511" name="Google Shape;511;p21"/>
            <p:cNvGrpSpPr/>
            <p:nvPr/>
          </p:nvGrpSpPr>
          <p:grpSpPr>
            <a:xfrm>
              <a:off x="76200" y="61545"/>
              <a:ext cx="396800" cy="397475"/>
              <a:chOff x="419175" y="5365125"/>
              <a:chExt cx="396800" cy="397475"/>
            </a:xfrm>
          </p:grpSpPr>
          <p:sp>
            <p:nvSpPr>
              <p:cNvPr id="512" name="Google Shape;512;p21"/>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1"/>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1"/>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21"/>
            <p:cNvGrpSpPr/>
            <p:nvPr/>
          </p:nvGrpSpPr>
          <p:grpSpPr>
            <a:xfrm>
              <a:off x="8671025" y="61545"/>
              <a:ext cx="396775" cy="397475"/>
              <a:chOff x="4041350" y="5365125"/>
              <a:chExt cx="396775" cy="397475"/>
            </a:xfrm>
          </p:grpSpPr>
          <p:sp>
            <p:nvSpPr>
              <p:cNvPr id="516" name="Google Shape;516;p21"/>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1"/>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1"/>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21"/>
            <p:cNvGrpSpPr/>
            <p:nvPr/>
          </p:nvGrpSpPr>
          <p:grpSpPr>
            <a:xfrm>
              <a:off x="76200" y="4685081"/>
              <a:ext cx="396800" cy="397475"/>
              <a:chOff x="419175" y="8975500"/>
              <a:chExt cx="396800" cy="397475"/>
            </a:xfrm>
          </p:grpSpPr>
          <p:sp>
            <p:nvSpPr>
              <p:cNvPr id="520" name="Google Shape;520;p21"/>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1"/>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1"/>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21"/>
            <p:cNvGrpSpPr/>
            <p:nvPr/>
          </p:nvGrpSpPr>
          <p:grpSpPr>
            <a:xfrm>
              <a:off x="8671025" y="4685081"/>
              <a:ext cx="396775" cy="397475"/>
              <a:chOff x="4041350" y="8975500"/>
              <a:chExt cx="396775" cy="397475"/>
            </a:xfrm>
          </p:grpSpPr>
          <p:sp>
            <p:nvSpPr>
              <p:cNvPr id="524" name="Google Shape;524;p21"/>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1"/>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1"/>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7" name="Shape 527"/>
        <p:cNvGrpSpPr/>
        <p:nvPr/>
      </p:nvGrpSpPr>
      <p:grpSpPr>
        <a:xfrm>
          <a:off x="0" y="0"/>
          <a:ext cx="0" cy="0"/>
          <a:chOff x="0" y="0"/>
          <a:chExt cx="0" cy="0"/>
        </a:xfrm>
      </p:grpSpPr>
      <p:sp>
        <p:nvSpPr>
          <p:cNvPr id="528" name="Google Shape;528;p22"/>
          <p:cNvSpPr/>
          <p:nvPr>
            <p:ph idx="2" type="pic"/>
          </p:nvPr>
        </p:nvSpPr>
        <p:spPr>
          <a:xfrm>
            <a:off x="-6400" y="-9600"/>
            <a:ext cx="9144000" cy="5153100"/>
          </a:xfrm>
          <a:prstGeom prst="rect">
            <a:avLst/>
          </a:prstGeom>
          <a:noFill/>
          <a:ln>
            <a:noFill/>
          </a:ln>
        </p:spPr>
      </p:sp>
      <p:sp>
        <p:nvSpPr>
          <p:cNvPr id="529" name="Google Shape;529;p22"/>
          <p:cNvSpPr txBox="1"/>
          <p:nvPr>
            <p:ph type="title"/>
          </p:nvPr>
        </p:nvSpPr>
        <p:spPr>
          <a:xfrm>
            <a:off x="720000" y="2285400"/>
            <a:ext cx="7704000" cy="572700"/>
          </a:xfrm>
          <a:prstGeom prst="rect">
            <a:avLst/>
          </a:prstGeom>
          <a:solidFill>
            <a:schemeClr val="lt1"/>
          </a:solidFill>
        </p:spPr>
        <p:txBody>
          <a:bodyPr anchorCtr="0" anchor="ctr" bIns="91425" lIns="91425" spcFirstLastPara="1" rIns="91425" wrap="square" tIns="91425">
            <a:noAutofit/>
          </a:bodyPr>
          <a:lstStyle>
            <a:lvl1pPr lvl="0" algn="ctr">
              <a:spcBef>
                <a:spcPts val="0"/>
              </a:spcBef>
              <a:spcAft>
                <a:spcPts val="0"/>
              </a:spcAft>
              <a:buSzPts val="3200"/>
              <a:buNone/>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0" name="Shape 530"/>
        <p:cNvGrpSpPr/>
        <p:nvPr/>
      </p:nvGrpSpPr>
      <p:grpSpPr>
        <a:xfrm>
          <a:off x="0" y="0"/>
          <a:ext cx="0" cy="0"/>
          <a:chOff x="0" y="0"/>
          <a:chExt cx="0" cy="0"/>
        </a:xfrm>
      </p:grpSpPr>
      <p:pic>
        <p:nvPicPr>
          <p:cNvPr id="531" name="Google Shape;531;p23"/>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532" name="Google Shape;532;p23"/>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33" name="Google Shape;533;p23"/>
          <p:cNvSpPr txBox="1"/>
          <p:nvPr>
            <p:ph hasCustomPrompt="1" type="title"/>
          </p:nvPr>
        </p:nvSpPr>
        <p:spPr>
          <a:xfrm>
            <a:off x="2508900" y="1820850"/>
            <a:ext cx="4126200" cy="11145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34" name="Google Shape;534;p23"/>
          <p:cNvSpPr txBox="1"/>
          <p:nvPr>
            <p:ph idx="1" type="subTitle"/>
          </p:nvPr>
        </p:nvSpPr>
        <p:spPr>
          <a:xfrm>
            <a:off x="2508900" y="2935350"/>
            <a:ext cx="4126200" cy="38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535" name="Google Shape;535;p23"/>
          <p:cNvGrpSpPr/>
          <p:nvPr/>
        </p:nvGrpSpPr>
        <p:grpSpPr>
          <a:xfrm>
            <a:off x="161075" y="1759494"/>
            <a:ext cx="8830013" cy="1624512"/>
            <a:chOff x="161075" y="1759494"/>
            <a:chExt cx="8830013" cy="1624512"/>
          </a:xfrm>
        </p:grpSpPr>
        <p:grpSp>
          <p:nvGrpSpPr>
            <p:cNvPr id="536" name="Google Shape;536;p23"/>
            <p:cNvGrpSpPr/>
            <p:nvPr/>
          </p:nvGrpSpPr>
          <p:grpSpPr>
            <a:xfrm rot="5400000">
              <a:off x="8119850" y="2512769"/>
              <a:ext cx="1583600" cy="158875"/>
              <a:chOff x="2345400" y="9097575"/>
              <a:chExt cx="1583600" cy="158875"/>
            </a:xfrm>
          </p:grpSpPr>
          <p:sp>
            <p:nvSpPr>
              <p:cNvPr id="537" name="Google Shape;537;p23"/>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3"/>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3"/>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3"/>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3"/>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3"/>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3"/>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3"/>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3"/>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3"/>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23"/>
            <p:cNvGrpSpPr/>
            <p:nvPr/>
          </p:nvGrpSpPr>
          <p:grpSpPr>
            <a:xfrm rot="-5400000">
              <a:off x="-551637" y="2472206"/>
              <a:ext cx="1583600" cy="158175"/>
              <a:chOff x="929000" y="5481675"/>
              <a:chExt cx="1583600" cy="158175"/>
            </a:xfrm>
          </p:grpSpPr>
          <p:sp>
            <p:nvSpPr>
              <p:cNvPr id="548" name="Google Shape;548;p23"/>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3"/>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3"/>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3"/>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3"/>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3"/>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3"/>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3"/>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3"/>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3"/>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 name="Google Shape;558;p23"/>
          <p:cNvGrpSpPr/>
          <p:nvPr/>
        </p:nvGrpSpPr>
        <p:grpSpPr>
          <a:xfrm>
            <a:off x="76200" y="61545"/>
            <a:ext cx="8991600" cy="5021011"/>
            <a:chOff x="76200" y="61545"/>
            <a:chExt cx="8991600" cy="5021011"/>
          </a:xfrm>
        </p:grpSpPr>
        <p:grpSp>
          <p:nvGrpSpPr>
            <p:cNvPr id="559" name="Google Shape;559;p23"/>
            <p:cNvGrpSpPr/>
            <p:nvPr/>
          </p:nvGrpSpPr>
          <p:grpSpPr>
            <a:xfrm>
              <a:off x="76200" y="61545"/>
              <a:ext cx="396800" cy="397475"/>
              <a:chOff x="419175" y="5365125"/>
              <a:chExt cx="396800" cy="397475"/>
            </a:xfrm>
          </p:grpSpPr>
          <p:sp>
            <p:nvSpPr>
              <p:cNvPr id="560" name="Google Shape;560;p23"/>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3"/>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3"/>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23"/>
            <p:cNvGrpSpPr/>
            <p:nvPr/>
          </p:nvGrpSpPr>
          <p:grpSpPr>
            <a:xfrm>
              <a:off x="8671025" y="61545"/>
              <a:ext cx="396775" cy="397475"/>
              <a:chOff x="4041350" y="5365125"/>
              <a:chExt cx="396775" cy="397475"/>
            </a:xfrm>
          </p:grpSpPr>
          <p:sp>
            <p:nvSpPr>
              <p:cNvPr id="564" name="Google Shape;564;p23"/>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3"/>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3"/>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23"/>
            <p:cNvGrpSpPr/>
            <p:nvPr/>
          </p:nvGrpSpPr>
          <p:grpSpPr>
            <a:xfrm>
              <a:off x="76200" y="4685081"/>
              <a:ext cx="396800" cy="397475"/>
              <a:chOff x="419175" y="8975500"/>
              <a:chExt cx="396800" cy="397475"/>
            </a:xfrm>
          </p:grpSpPr>
          <p:sp>
            <p:nvSpPr>
              <p:cNvPr id="568" name="Google Shape;568;p23"/>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3"/>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3"/>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23"/>
            <p:cNvGrpSpPr/>
            <p:nvPr/>
          </p:nvGrpSpPr>
          <p:grpSpPr>
            <a:xfrm>
              <a:off x="8671025" y="4685081"/>
              <a:ext cx="396775" cy="397475"/>
              <a:chOff x="4041350" y="8975500"/>
              <a:chExt cx="396775" cy="397475"/>
            </a:xfrm>
          </p:grpSpPr>
          <p:sp>
            <p:nvSpPr>
              <p:cNvPr id="572" name="Google Shape;572;p23"/>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3"/>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3"/>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 name="Google Shape;575;p23"/>
          <p:cNvGrpSpPr/>
          <p:nvPr/>
        </p:nvGrpSpPr>
        <p:grpSpPr>
          <a:xfrm>
            <a:off x="4259425" y="134113"/>
            <a:ext cx="633325" cy="4890068"/>
            <a:chOff x="4259425" y="134113"/>
            <a:chExt cx="633325" cy="4890068"/>
          </a:xfrm>
        </p:grpSpPr>
        <p:grpSp>
          <p:nvGrpSpPr>
            <p:cNvPr id="576" name="Google Shape;576;p23"/>
            <p:cNvGrpSpPr/>
            <p:nvPr/>
          </p:nvGrpSpPr>
          <p:grpSpPr>
            <a:xfrm rot="5400000">
              <a:off x="4497000" y="-103462"/>
              <a:ext cx="158175" cy="633325"/>
              <a:chOff x="537800" y="5950550"/>
              <a:chExt cx="158175" cy="633325"/>
            </a:xfrm>
          </p:grpSpPr>
          <p:sp>
            <p:nvSpPr>
              <p:cNvPr id="577" name="Google Shape;577;p23"/>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3"/>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3"/>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3"/>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23"/>
            <p:cNvGrpSpPr/>
            <p:nvPr/>
          </p:nvGrpSpPr>
          <p:grpSpPr>
            <a:xfrm rot="5400000">
              <a:off x="4497000" y="4628431"/>
              <a:ext cx="158175" cy="633325"/>
              <a:chOff x="537800" y="5950550"/>
              <a:chExt cx="158175" cy="633325"/>
            </a:xfrm>
          </p:grpSpPr>
          <p:sp>
            <p:nvSpPr>
              <p:cNvPr id="582" name="Google Shape;582;p23"/>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3"/>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3"/>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3"/>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586" name="Shape 58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87" name="Shape 587"/>
        <p:cNvGrpSpPr/>
        <p:nvPr/>
      </p:nvGrpSpPr>
      <p:grpSpPr>
        <a:xfrm>
          <a:off x="0" y="0"/>
          <a:ext cx="0" cy="0"/>
          <a:chOff x="0" y="0"/>
          <a:chExt cx="0" cy="0"/>
        </a:xfrm>
      </p:grpSpPr>
      <p:pic>
        <p:nvPicPr>
          <p:cNvPr id="588" name="Google Shape;588;p25"/>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589" name="Google Shape;589;p25"/>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90" name="Google Shape;590;p25"/>
          <p:cNvSpPr txBox="1"/>
          <p:nvPr>
            <p:ph hasCustomPrompt="1" type="title"/>
          </p:nvPr>
        </p:nvSpPr>
        <p:spPr>
          <a:xfrm>
            <a:off x="1479500" y="1582269"/>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1" name="Google Shape;591;p25"/>
          <p:cNvSpPr txBox="1"/>
          <p:nvPr>
            <p:ph hasCustomPrompt="1" idx="2" type="title"/>
          </p:nvPr>
        </p:nvSpPr>
        <p:spPr>
          <a:xfrm>
            <a:off x="4168200" y="1582269"/>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2" name="Google Shape;592;p25"/>
          <p:cNvSpPr txBox="1"/>
          <p:nvPr>
            <p:ph hasCustomPrompt="1" idx="3" type="title"/>
          </p:nvPr>
        </p:nvSpPr>
        <p:spPr>
          <a:xfrm>
            <a:off x="6854450" y="1582269"/>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3" name="Google Shape;593;p25"/>
          <p:cNvSpPr txBox="1"/>
          <p:nvPr>
            <p:ph hasCustomPrompt="1" idx="4" type="title"/>
          </p:nvPr>
        </p:nvSpPr>
        <p:spPr>
          <a:xfrm>
            <a:off x="1479500" y="2786600"/>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4" name="Google Shape;594;p25"/>
          <p:cNvSpPr txBox="1"/>
          <p:nvPr>
            <p:ph hasCustomPrompt="1" idx="5" type="title"/>
          </p:nvPr>
        </p:nvSpPr>
        <p:spPr>
          <a:xfrm>
            <a:off x="4168200" y="2786600"/>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5" name="Google Shape;595;p25"/>
          <p:cNvSpPr txBox="1"/>
          <p:nvPr>
            <p:ph hasCustomPrompt="1" idx="6" type="title"/>
          </p:nvPr>
        </p:nvSpPr>
        <p:spPr>
          <a:xfrm>
            <a:off x="6854450" y="2786600"/>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6" name="Google Shape;596;p25"/>
          <p:cNvSpPr txBox="1"/>
          <p:nvPr>
            <p:ph idx="7"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597" name="Google Shape;597;p25"/>
          <p:cNvSpPr txBox="1"/>
          <p:nvPr>
            <p:ph idx="1" type="subTitle"/>
          </p:nvPr>
        </p:nvSpPr>
        <p:spPr>
          <a:xfrm>
            <a:off x="715100" y="2052350"/>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598" name="Google Shape;598;p25"/>
          <p:cNvSpPr txBox="1"/>
          <p:nvPr>
            <p:ph idx="8" type="subTitle"/>
          </p:nvPr>
        </p:nvSpPr>
        <p:spPr>
          <a:xfrm>
            <a:off x="3403800" y="2052350"/>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599" name="Google Shape;599;p25"/>
          <p:cNvSpPr txBox="1"/>
          <p:nvPr>
            <p:ph idx="9" type="subTitle"/>
          </p:nvPr>
        </p:nvSpPr>
        <p:spPr>
          <a:xfrm>
            <a:off x="6090050" y="2052350"/>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600" name="Google Shape;600;p25"/>
          <p:cNvSpPr txBox="1"/>
          <p:nvPr>
            <p:ph idx="13" type="subTitle"/>
          </p:nvPr>
        </p:nvSpPr>
        <p:spPr>
          <a:xfrm>
            <a:off x="715100" y="3248925"/>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601" name="Google Shape;601;p25"/>
          <p:cNvSpPr txBox="1"/>
          <p:nvPr>
            <p:ph idx="14" type="subTitle"/>
          </p:nvPr>
        </p:nvSpPr>
        <p:spPr>
          <a:xfrm>
            <a:off x="3402575" y="3248925"/>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602" name="Google Shape;602;p25"/>
          <p:cNvSpPr txBox="1"/>
          <p:nvPr>
            <p:ph idx="15" type="subTitle"/>
          </p:nvPr>
        </p:nvSpPr>
        <p:spPr>
          <a:xfrm>
            <a:off x="6090050" y="3248925"/>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grpSp>
        <p:nvGrpSpPr>
          <p:cNvPr id="603" name="Google Shape;603;p25"/>
          <p:cNvGrpSpPr/>
          <p:nvPr/>
        </p:nvGrpSpPr>
        <p:grpSpPr>
          <a:xfrm>
            <a:off x="76200" y="61545"/>
            <a:ext cx="8991600" cy="5021011"/>
            <a:chOff x="76200" y="61545"/>
            <a:chExt cx="8991600" cy="5021011"/>
          </a:xfrm>
        </p:grpSpPr>
        <p:grpSp>
          <p:nvGrpSpPr>
            <p:cNvPr id="604" name="Google Shape;604;p25"/>
            <p:cNvGrpSpPr/>
            <p:nvPr/>
          </p:nvGrpSpPr>
          <p:grpSpPr>
            <a:xfrm>
              <a:off x="76200" y="61545"/>
              <a:ext cx="396800" cy="397475"/>
              <a:chOff x="419175" y="5365125"/>
              <a:chExt cx="396800" cy="397475"/>
            </a:xfrm>
          </p:grpSpPr>
          <p:sp>
            <p:nvSpPr>
              <p:cNvPr id="605" name="Google Shape;605;p25"/>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5"/>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5"/>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25"/>
            <p:cNvGrpSpPr/>
            <p:nvPr/>
          </p:nvGrpSpPr>
          <p:grpSpPr>
            <a:xfrm>
              <a:off x="8671025" y="61545"/>
              <a:ext cx="396775" cy="397475"/>
              <a:chOff x="4041350" y="5365125"/>
              <a:chExt cx="396775" cy="397475"/>
            </a:xfrm>
          </p:grpSpPr>
          <p:sp>
            <p:nvSpPr>
              <p:cNvPr id="609" name="Google Shape;609;p25"/>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5"/>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5"/>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25"/>
            <p:cNvGrpSpPr/>
            <p:nvPr/>
          </p:nvGrpSpPr>
          <p:grpSpPr>
            <a:xfrm>
              <a:off x="76200" y="4685081"/>
              <a:ext cx="396800" cy="397475"/>
              <a:chOff x="419175" y="8975500"/>
              <a:chExt cx="396800" cy="397475"/>
            </a:xfrm>
          </p:grpSpPr>
          <p:sp>
            <p:nvSpPr>
              <p:cNvPr id="613" name="Google Shape;613;p25"/>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5"/>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5"/>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25"/>
            <p:cNvGrpSpPr/>
            <p:nvPr/>
          </p:nvGrpSpPr>
          <p:grpSpPr>
            <a:xfrm>
              <a:off x="8671025" y="4685081"/>
              <a:ext cx="396775" cy="397475"/>
              <a:chOff x="4041350" y="8975500"/>
              <a:chExt cx="396775" cy="397475"/>
            </a:xfrm>
          </p:grpSpPr>
          <p:sp>
            <p:nvSpPr>
              <p:cNvPr id="617" name="Google Shape;617;p25"/>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5"/>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5"/>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0" name="Google Shape;620;p25"/>
          <p:cNvGrpSpPr/>
          <p:nvPr/>
        </p:nvGrpSpPr>
        <p:grpSpPr>
          <a:xfrm>
            <a:off x="672690" y="104655"/>
            <a:ext cx="7798619" cy="4934802"/>
            <a:chOff x="720006" y="104655"/>
            <a:chExt cx="7798619" cy="4934802"/>
          </a:xfrm>
        </p:grpSpPr>
        <p:grpSp>
          <p:nvGrpSpPr>
            <p:cNvPr id="621" name="Google Shape;621;p25"/>
            <p:cNvGrpSpPr/>
            <p:nvPr/>
          </p:nvGrpSpPr>
          <p:grpSpPr>
            <a:xfrm rot="10800000">
              <a:off x="6935025" y="4881282"/>
              <a:ext cx="1583600" cy="158175"/>
              <a:chOff x="929000" y="5481675"/>
              <a:chExt cx="1583600" cy="158175"/>
            </a:xfrm>
          </p:grpSpPr>
          <p:sp>
            <p:nvSpPr>
              <p:cNvPr id="622" name="Google Shape;622;p25"/>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5"/>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5"/>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5"/>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5"/>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5"/>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5"/>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5"/>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5"/>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5"/>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25"/>
            <p:cNvGrpSpPr/>
            <p:nvPr/>
          </p:nvGrpSpPr>
          <p:grpSpPr>
            <a:xfrm rot="10800000">
              <a:off x="720006" y="104655"/>
              <a:ext cx="1583600" cy="158875"/>
              <a:chOff x="2345400" y="9097575"/>
              <a:chExt cx="1583600" cy="158875"/>
            </a:xfrm>
          </p:grpSpPr>
          <p:sp>
            <p:nvSpPr>
              <p:cNvPr id="633" name="Google Shape;633;p25"/>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5"/>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5"/>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5"/>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5"/>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5"/>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5"/>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5"/>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5"/>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5"/>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43" name="Shape 643"/>
        <p:cNvGrpSpPr/>
        <p:nvPr/>
      </p:nvGrpSpPr>
      <p:grpSpPr>
        <a:xfrm>
          <a:off x="0" y="0"/>
          <a:ext cx="0" cy="0"/>
          <a:chOff x="0" y="0"/>
          <a:chExt cx="0" cy="0"/>
        </a:xfrm>
      </p:grpSpPr>
      <p:pic>
        <p:nvPicPr>
          <p:cNvPr id="644" name="Google Shape;644;p26"/>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645" name="Google Shape;645;p26"/>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46" name="Google Shape;646;p2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647" name="Google Shape;647;p26"/>
          <p:cNvGrpSpPr/>
          <p:nvPr/>
        </p:nvGrpSpPr>
        <p:grpSpPr>
          <a:xfrm>
            <a:off x="161072" y="2255088"/>
            <a:ext cx="8822206" cy="633325"/>
            <a:chOff x="161072" y="2255088"/>
            <a:chExt cx="8822206" cy="633325"/>
          </a:xfrm>
        </p:grpSpPr>
        <p:grpSp>
          <p:nvGrpSpPr>
            <p:cNvPr id="648" name="Google Shape;648;p26"/>
            <p:cNvGrpSpPr/>
            <p:nvPr/>
          </p:nvGrpSpPr>
          <p:grpSpPr>
            <a:xfrm>
              <a:off x="161072" y="2255088"/>
              <a:ext cx="158175" cy="633325"/>
              <a:chOff x="537800" y="5950550"/>
              <a:chExt cx="158175" cy="633325"/>
            </a:xfrm>
          </p:grpSpPr>
          <p:sp>
            <p:nvSpPr>
              <p:cNvPr id="649" name="Google Shape;649;p26"/>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6"/>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6"/>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6"/>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26"/>
            <p:cNvGrpSpPr/>
            <p:nvPr/>
          </p:nvGrpSpPr>
          <p:grpSpPr>
            <a:xfrm>
              <a:off x="8825103" y="2255100"/>
              <a:ext cx="158175" cy="633300"/>
              <a:chOff x="4162050" y="8154925"/>
              <a:chExt cx="158175" cy="633300"/>
            </a:xfrm>
          </p:grpSpPr>
          <p:sp>
            <p:nvSpPr>
              <p:cNvPr id="654" name="Google Shape;654;p26"/>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6"/>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6"/>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6"/>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8" name="Google Shape;658;p26"/>
          <p:cNvGrpSpPr/>
          <p:nvPr/>
        </p:nvGrpSpPr>
        <p:grpSpPr>
          <a:xfrm>
            <a:off x="76200" y="61545"/>
            <a:ext cx="8991600" cy="5021011"/>
            <a:chOff x="76200" y="61545"/>
            <a:chExt cx="8991600" cy="5021011"/>
          </a:xfrm>
        </p:grpSpPr>
        <p:grpSp>
          <p:nvGrpSpPr>
            <p:cNvPr id="659" name="Google Shape;659;p26"/>
            <p:cNvGrpSpPr/>
            <p:nvPr/>
          </p:nvGrpSpPr>
          <p:grpSpPr>
            <a:xfrm>
              <a:off x="76200" y="61545"/>
              <a:ext cx="396800" cy="397475"/>
              <a:chOff x="419175" y="5365125"/>
              <a:chExt cx="396800" cy="397475"/>
            </a:xfrm>
          </p:grpSpPr>
          <p:sp>
            <p:nvSpPr>
              <p:cNvPr id="660" name="Google Shape;660;p26"/>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6"/>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6"/>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26"/>
            <p:cNvGrpSpPr/>
            <p:nvPr/>
          </p:nvGrpSpPr>
          <p:grpSpPr>
            <a:xfrm>
              <a:off x="8671025" y="61545"/>
              <a:ext cx="396775" cy="397475"/>
              <a:chOff x="4041350" y="5365125"/>
              <a:chExt cx="396775" cy="397475"/>
            </a:xfrm>
          </p:grpSpPr>
          <p:sp>
            <p:nvSpPr>
              <p:cNvPr id="664" name="Google Shape;664;p26"/>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6"/>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6"/>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26"/>
            <p:cNvGrpSpPr/>
            <p:nvPr/>
          </p:nvGrpSpPr>
          <p:grpSpPr>
            <a:xfrm>
              <a:off x="76200" y="4685081"/>
              <a:ext cx="396800" cy="397475"/>
              <a:chOff x="419175" y="8975500"/>
              <a:chExt cx="396800" cy="397475"/>
            </a:xfrm>
          </p:grpSpPr>
          <p:sp>
            <p:nvSpPr>
              <p:cNvPr id="668" name="Google Shape;668;p26"/>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6"/>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6"/>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26"/>
            <p:cNvGrpSpPr/>
            <p:nvPr/>
          </p:nvGrpSpPr>
          <p:grpSpPr>
            <a:xfrm>
              <a:off x="8671025" y="4685081"/>
              <a:ext cx="396775" cy="397475"/>
              <a:chOff x="4041350" y="8975500"/>
              <a:chExt cx="396775" cy="397475"/>
            </a:xfrm>
          </p:grpSpPr>
          <p:sp>
            <p:nvSpPr>
              <p:cNvPr id="672" name="Google Shape;672;p26"/>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6"/>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6"/>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5" name="Google Shape;675;p26"/>
          <p:cNvGrpSpPr/>
          <p:nvPr/>
        </p:nvGrpSpPr>
        <p:grpSpPr>
          <a:xfrm>
            <a:off x="3780213" y="105178"/>
            <a:ext cx="1583575" cy="4933788"/>
            <a:chOff x="3780213" y="105178"/>
            <a:chExt cx="1583575" cy="4933788"/>
          </a:xfrm>
        </p:grpSpPr>
        <p:grpSp>
          <p:nvGrpSpPr>
            <p:cNvPr id="676" name="Google Shape;676;p26"/>
            <p:cNvGrpSpPr/>
            <p:nvPr/>
          </p:nvGrpSpPr>
          <p:grpSpPr>
            <a:xfrm flipH="1" rot="5400000">
              <a:off x="4492563" y="4168078"/>
              <a:ext cx="158875" cy="1582900"/>
              <a:chOff x="536400" y="7246950"/>
              <a:chExt cx="158875" cy="1582900"/>
            </a:xfrm>
          </p:grpSpPr>
          <p:sp>
            <p:nvSpPr>
              <p:cNvPr id="677" name="Google Shape;677;p26"/>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6"/>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6"/>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6"/>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6"/>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6"/>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6"/>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6"/>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6"/>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6"/>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26"/>
            <p:cNvGrpSpPr/>
            <p:nvPr/>
          </p:nvGrpSpPr>
          <p:grpSpPr>
            <a:xfrm flipH="1" rot="5400000">
              <a:off x="4492913" y="-607522"/>
              <a:ext cx="158175" cy="1583575"/>
              <a:chOff x="4162050" y="5908250"/>
              <a:chExt cx="158175" cy="1583575"/>
            </a:xfrm>
          </p:grpSpPr>
          <p:sp>
            <p:nvSpPr>
              <p:cNvPr id="688" name="Google Shape;688;p26"/>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6"/>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6"/>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6"/>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6"/>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6"/>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6"/>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6"/>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6"/>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6"/>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98" name="Shape 698"/>
        <p:cNvGrpSpPr/>
        <p:nvPr/>
      </p:nvGrpSpPr>
      <p:grpSpPr>
        <a:xfrm>
          <a:off x="0" y="0"/>
          <a:ext cx="0" cy="0"/>
          <a:chOff x="0" y="0"/>
          <a:chExt cx="0" cy="0"/>
        </a:xfrm>
      </p:grpSpPr>
      <p:pic>
        <p:nvPicPr>
          <p:cNvPr id="699" name="Google Shape;699;p27"/>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700" name="Google Shape;700;p27"/>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01" name="Google Shape;701;p27"/>
          <p:cNvSpPr txBox="1"/>
          <p:nvPr>
            <p:ph idx="1" type="subTitle"/>
          </p:nvPr>
        </p:nvSpPr>
        <p:spPr>
          <a:xfrm>
            <a:off x="720000" y="1212525"/>
            <a:ext cx="7704000" cy="267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702" name="Google Shape;702;p2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703" name="Google Shape;703;p27"/>
          <p:cNvGrpSpPr/>
          <p:nvPr/>
        </p:nvGrpSpPr>
        <p:grpSpPr>
          <a:xfrm>
            <a:off x="76200" y="61545"/>
            <a:ext cx="8991600" cy="5021011"/>
            <a:chOff x="76200" y="61545"/>
            <a:chExt cx="8991600" cy="5021011"/>
          </a:xfrm>
        </p:grpSpPr>
        <p:grpSp>
          <p:nvGrpSpPr>
            <p:cNvPr id="704" name="Google Shape;704;p27"/>
            <p:cNvGrpSpPr/>
            <p:nvPr/>
          </p:nvGrpSpPr>
          <p:grpSpPr>
            <a:xfrm>
              <a:off x="76200" y="61545"/>
              <a:ext cx="396800" cy="397475"/>
              <a:chOff x="419175" y="5365125"/>
              <a:chExt cx="396800" cy="397475"/>
            </a:xfrm>
          </p:grpSpPr>
          <p:sp>
            <p:nvSpPr>
              <p:cNvPr id="705" name="Google Shape;705;p27"/>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7"/>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7"/>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27"/>
            <p:cNvGrpSpPr/>
            <p:nvPr/>
          </p:nvGrpSpPr>
          <p:grpSpPr>
            <a:xfrm>
              <a:off x="8671025" y="61545"/>
              <a:ext cx="396775" cy="397475"/>
              <a:chOff x="4041350" y="5365125"/>
              <a:chExt cx="396775" cy="397475"/>
            </a:xfrm>
          </p:grpSpPr>
          <p:sp>
            <p:nvSpPr>
              <p:cNvPr id="709" name="Google Shape;709;p27"/>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7"/>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7"/>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27"/>
            <p:cNvGrpSpPr/>
            <p:nvPr/>
          </p:nvGrpSpPr>
          <p:grpSpPr>
            <a:xfrm>
              <a:off x="76200" y="4685081"/>
              <a:ext cx="396800" cy="397475"/>
              <a:chOff x="419175" y="8975500"/>
              <a:chExt cx="396800" cy="397475"/>
            </a:xfrm>
          </p:grpSpPr>
          <p:sp>
            <p:nvSpPr>
              <p:cNvPr id="713" name="Google Shape;713;p27"/>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7"/>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7"/>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27"/>
            <p:cNvGrpSpPr/>
            <p:nvPr/>
          </p:nvGrpSpPr>
          <p:grpSpPr>
            <a:xfrm>
              <a:off x="8671025" y="4685081"/>
              <a:ext cx="396775" cy="397475"/>
              <a:chOff x="4041350" y="8975500"/>
              <a:chExt cx="396775" cy="397475"/>
            </a:xfrm>
          </p:grpSpPr>
          <p:sp>
            <p:nvSpPr>
              <p:cNvPr id="717" name="Google Shape;717;p27"/>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7"/>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7"/>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0" name="Google Shape;720;p27"/>
          <p:cNvGrpSpPr/>
          <p:nvPr/>
        </p:nvGrpSpPr>
        <p:grpSpPr>
          <a:xfrm flipH="1" rot="10800000">
            <a:off x="161072" y="2255732"/>
            <a:ext cx="8822206" cy="633325"/>
            <a:chOff x="161072" y="2255088"/>
            <a:chExt cx="8822206" cy="633325"/>
          </a:xfrm>
        </p:grpSpPr>
        <p:grpSp>
          <p:nvGrpSpPr>
            <p:cNvPr id="721" name="Google Shape;721;p27"/>
            <p:cNvGrpSpPr/>
            <p:nvPr/>
          </p:nvGrpSpPr>
          <p:grpSpPr>
            <a:xfrm>
              <a:off x="161072" y="2255088"/>
              <a:ext cx="158175" cy="633325"/>
              <a:chOff x="537800" y="5950550"/>
              <a:chExt cx="158175" cy="633325"/>
            </a:xfrm>
          </p:grpSpPr>
          <p:sp>
            <p:nvSpPr>
              <p:cNvPr id="722" name="Google Shape;722;p27"/>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7"/>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7"/>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7"/>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27"/>
            <p:cNvGrpSpPr/>
            <p:nvPr/>
          </p:nvGrpSpPr>
          <p:grpSpPr>
            <a:xfrm>
              <a:off x="8825103" y="2255100"/>
              <a:ext cx="158175" cy="633300"/>
              <a:chOff x="4162050" y="8154925"/>
              <a:chExt cx="158175" cy="633300"/>
            </a:xfrm>
          </p:grpSpPr>
          <p:sp>
            <p:nvSpPr>
              <p:cNvPr id="727" name="Google Shape;727;p27"/>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7"/>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7"/>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7"/>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1" name="Google Shape;731;p27"/>
          <p:cNvGrpSpPr/>
          <p:nvPr/>
        </p:nvGrpSpPr>
        <p:grpSpPr>
          <a:xfrm flipH="1" rot="10800000">
            <a:off x="3780213" y="105178"/>
            <a:ext cx="1583575" cy="4933788"/>
            <a:chOff x="3780213" y="105178"/>
            <a:chExt cx="1583575" cy="4933788"/>
          </a:xfrm>
        </p:grpSpPr>
        <p:grpSp>
          <p:nvGrpSpPr>
            <p:cNvPr id="732" name="Google Shape;732;p27"/>
            <p:cNvGrpSpPr/>
            <p:nvPr/>
          </p:nvGrpSpPr>
          <p:grpSpPr>
            <a:xfrm flipH="1" rot="5400000">
              <a:off x="4492563" y="4168078"/>
              <a:ext cx="158875" cy="1582900"/>
              <a:chOff x="536400" y="7246950"/>
              <a:chExt cx="158875" cy="1582900"/>
            </a:xfrm>
          </p:grpSpPr>
          <p:sp>
            <p:nvSpPr>
              <p:cNvPr id="733" name="Google Shape;733;p27"/>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7"/>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7"/>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7"/>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7"/>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7"/>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7"/>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7"/>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7"/>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7"/>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27"/>
            <p:cNvGrpSpPr/>
            <p:nvPr/>
          </p:nvGrpSpPr>
          <p:grpSpPr>
            <a:xfrm flipH="1" rot="5400000">
              <a:off x="4492913" y="-607522"/>
              <a:ext cx="158175" cy="1583575"/>
              <a:chOff x="4162050" y="5908250"/>
              <a:chExt cx="158175" cy="1583575"/>
            </a:xfrm>
          </p:grpSpPr>
          <p:sp>
            <p:nvSpPr>
              <p:cNvPr id="744" name="Google Shape;744;p27"/>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7"/>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7"/>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7"/>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7"/>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7"/>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7"/>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7"/>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7"/>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7"/>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754" name="Shape 754"/>
        <p:cNvGrpSpPr/>
        <p:nvPr/>
      </p:nvGrpSpPr>
      <p:grpSpPr>
        <a:xfrm>
          <a:off x="0" y="0"/>
          <a:ext cx="0" cy="0"/>
          <a:chOff x="0" y="0"/>
          <a:chExt cx="0" cy="0"/>
        </a:xfrm>
      </p:grpSpPr>
      <p:pic>
        <p:nvPicPr>
          <p:cNvPr id="755" name="Google Shape;755;p28"/>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756" name="Google Shape;756;p28"/>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57" name="Google Shape;757;p28"/>
          <p:cNvSpPr txBox="1"/>
          <p:nvPr>
            <p:ph idx="1" type="subTitle"/>
          </p:nvPr>
        </p:nvSpPr>
        <p:spPr>
          <a:xfrm>
            <a:off x="1776838" y="1958625"/>
            <a:ext cx="3495300" cy="237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Open Sans"/>
              <a:buAutoNum type="arabicPeriod"/>
              <a:defRPr/>
            </a:lvl1pPr>
            <a:lvl2pPr lvl="1" algn="ctr">
              <a:lnSpc>
                <a:spcPct val="100000"/>
              </a:lnSpc>
              <a:spcBef>
                <a:spcPts val="0"/>
              </a:spcBef>
              <a:spcAft>
                <a:spcPts val="0"/>
              </a:spcAft>
              <a:buSzPts val="1200"/>
              <a:buFont typeface="Open Sans"/>
              <a:buAutoNum type="alphaLcPeriod"/>
              <a:defRPr/>
            </a:lvl2pPr>
            <a:lvl3pPr lvl="2" algn="ctr">
              <a:lnSpc>
                <a:spcPct val="100000"/>
              </a:lnSpc>
              <a:spcBef>
                <a:spcPts val="0"/>
              </a:spcBef>
              <a:spcAft>
                <a:spcPts val="0"/>
              </a:spcAft>
              <a:buSzPts val="1200"/>
              <a:buFont typeface="Open Sans"/>
              <a:buAutoNum type="romanLcPeriod"/>
              <a:defRPr/>
            </a:lvl3pPr>
            <a:lvl4pPr lvl="3" algn="ctr">
              <a:lnSpc>
                <a:spcPct val="100000"/>
              </a:lnSpc>
              <a:spcBef>
                <a:spcPts val="0"/>
              </a:spcBef>
              <a:spcAft>
                <a:spcPts val="0"/>
              </a:spcAft>
              <a:buSzPts val="1200"/>
              <a:buFont typeface="Open Sans"/>
              <a:buAutoNum type="arabicPeriod"/>
              <a:defRPr/>
            </a:lvl4pPr>
            <a:lvl5pPr lvl="4" algn="ctr">
              <a:lnSpc>
                <a:spcPct val="100000"/>
              </a:lnSpc>
              <a:spcBef>
                <a:spcPts val="0"/>
              </a:spcBef>
              <a:spcAft>
                <a:spcPts val="0"/>
              </a:spcAft>
              <a:buSzPts val="1200"/>
              <a:buFont typeface="Open Sans"/>
              <a:buAutoNum type="alphaLcPeriod"/>
              <a:defRPr/>
            </a:lvl5pPr>
            <a:lvl6pPr lvl="5" algn="ctr">
              <a:lnSpc>
                <a:spcPct val="100000"/>
              </a:lnSpc>
              <a:spcBef>
                <a:spcPts val="0"/>
              </a:spcBef>
              <a:spcAft>
                <a:spcPts val="0"/>
              </a:spcAft>
              <a:buSzPts val="1200"/>
              <a:buFont typeface="Open Sans"/>
              <a:buAutoNum type="romanLcPeriod"/>
              <a:defRPr/>
            </a:lvl6pPr>
            <a:lvl7pPr lvl="6" algn="ctr">
              <a:lnSpc>
                <a:spcPct val="100000"/>
              </a:lnSpc>
              <a:spcBef>
                <a:spcPts val="0"/>
              </a:spcBef>
              <a:spcAft>
                <a:spcPts val="0"/>
              </a:spcAft>
              <a:buSzPts val="1200"/>
              <a:buFont typeface="Open Sans"/>
              <a:buAutoNum type="arabicPeriod"/>
              <a:defRPr/>
            </a:lvl7pPr>
            <a:lvl8pPr lvl="7" algn="ctr">
              <a:lnSpc>
                <a:spcPct val="100000"/>
              </a:lnSpc>
              <a:spcBef>
                <a:spcPts val="0"/>
              </a:spcBef>
              <a:spcAft>
                <a:spcPts val="0"/>
              </a:spcAft>
              <a:buSzPts val="1200"/>
              <a:buFont typeface="Open Sans"/>
              <a:buAutoNum type="alphaLcPeriod"/>
              <a:defRPr/>
            </a:lvl8pPr>
            <a:lvl9pPr lvl="8" algn="ctr">
              <a:lnSpc>
                <a:spcPct val="100000"/>
              </a:lnSpc>
              <a:spcBef>
                <a:spcPts val="0"/>
              </a:spcBef>
              <a:spcAft>
                <a:spcPts val="0"/>
              </a:spcAft>
              <a:buSzPts val="1200"/>
              <a:buFont typeface="Open Sans"/>
              <a:buAutoNum type="romanLcPeriod"/>
              <a:defRPr/>
            </a:lvl9pPr>
          </a:lstStyle>
          <a:p/>
        </p:txBody>
      </p:sp>
      <p:sp>
        <p:nvSpPr>
          <p:cNvPr id="758" name="Google Shape;758;p28"/>
          <p:cNvSpPr txBox="1"/>
          <p:nvPr>
            <p:ph type="title"/>
          </p:nvPr>
        </p:nvSpPr>
        <p:spPr>
          <a:xfrm>
            <a:off x="1776838" y="806475"/>
            <a:ext cx="3495300" cy="1220400"/>
          </a:xfrm>
          <a:prstGeom prst="rect">
            <a:avLst/>
          </a:prstGeom>
        </p:spPr>
        <p:txBody>
          <a:bodyPr anchorCtr="0" anchor="b" bIns="91425" lIns="91425" spcFirstLastPara="1" rIns="91425" wrap="square" tIns="91425">
            <a:noAutofit/>
          </a:bodyPr>
          <a:lstStyle>
            <a:lvl1pPr lvl="0" algn="l">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759" name="Google Shape;759;p28"/>
          <p:cNvGrpSpPr/>
          <p:nvPr/>
        </p:nvGrpSpPr>
        <p:grpSpPr>
          <a:xfrm>
            <a:off x="76200" y="61545"/>
            <a:ext cx="8991600" cy="5021011"/>
            <a:chOff x="76200" y="61545"/>
            <a:chExt cx="8991600" cy="5021011"/>
          </a:xfrm>
        </p:grpSpPr>
        <p:grpSp>
          <p:nvGrpSpPr>
            <p:cNvPr id="760" name="Google Shape;760;p28"/>
            <p:cNvGrpSpPr/>
            <p:nvPr/>
          </p:nvGrpSpPr>
          <p:grpSpPr>
            <a:xfrm>
              <a:off x="76200" y="61545"/>
              <a:ext cx="396800" cy="397475"/>
              <a:chOff x="419175" y="5365125"/>
              <a:chExt cx="396800" cy="397475"/>
            </a:xfrm>
          </p:grpSpPr>
          <p:sp>
            <p:nvSpPr>
              <p:cNvPr id="761" name="Google Shape;761;p28"/>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8"/>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8"/>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28"/>
            <p:cNvGrpSpPr/>
            <p:nvPr/>
          </p:nvGrpSpPr>
          <p:grpSpPr>
            <a:xfrm>
              <a:off x="8671025" y="61545"/>
              <a:ext cx="396775" cy="397475"/>
              <a:chOff x="4041350" y="5365125"/>
              <a:chExt cx="396775" cy="397475"/>
            </a:xfrm>
          </p:grpSpPr>
          <p:sp>
            <p:nvSpPr>
              <p:cNvPr id="765" name="Google Shape;765;p28"/>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8"/>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8"/>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28"/>
            <p:cNvGrpSpPr/>
            <p:nvPr/>
          </p:nvGrpSpPr>
          <p:grpSpPr>
            <a:xfrm>
              <a:off x="76200" y="4685081"/>
              <a:ext cx="396800" cy="397475"/>
              <a:chOff x="419175" y="8975500"/>
              <a:chExt cx="396800" cy="397475"/>
            </a:xfrm>
          </p:grpSpPr>
          <p:sp>
            <p:nvSpPr>
              <p:cNvPr id="769" name="Google Shape;769;p28"/>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8"/>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8"/>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28"/>
            <p:cNvGrpSpPr/>
            <p:nvPr/>
          </p:nvGrpSpPr>
          <p:grpSpPr>
            <a:xfrm>
              <a:off x="8671025" y="4685081"/>
              <a:ext cx="396775" cy="397475"/>
              <a:chOff x="4041350" y="8975500"/>
              <a:chExt cx="396775" cy="397475"/>
            </a:xfrm>
          </p:grpSpPr>
          <p:sp>
            <p:nvSpPr>
              <p:cNvPr id="773" name="Google Shape;773;p28"/>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8"/>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8"/>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6" name="Google Shape;776;p28"/>
          <p:cNvGrpSpPr/>
          <p:nvPr/>
        </p:nvGrpSpPr>
        <p:grpSpPr>
          <a:xfrm>
            <a:off x="4255338" y="134113"/>
            <a:ext cx="633325" cy="4890068"/>
            <a:chOff x="4259425" y="134113"/>
            <a:chExt cx="633325" cy="4890068"/>
          </a:xfrm>
        </p:grpSpPr>
        <p:grpSp>
          <p:nvGrpSpPr>
            <p:cNvPr id="777" name="Google Shape;777;p28"/>
            <p:cNvGrpSpPr/>
            <p:nvPr/>
          </p:nvGrpSpPr>
          <p:grpSpPr>
            <a:xfrm rot="5400000">
              <a:off x="4497000" y="-103462"/>
              <a:ext cx="158175" cy="633325"/>
              <a:chOff x="537800" y="5950550"/>
              <a:chExt cx="158175" cy="633325"/>
            </a:xfrm>
          </p:grpSpPr>
          <p:sp>
            <p:nvSpPr>
              <p:cNvPr id="778" name="Google Shape;778;p28"/>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8"/>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8"/>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8"/>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28"/>
            <p:cNvGrpSpPr/>
            <p:nvPr/>
          </p:nvGrpSpPr>
          <p:grpSpPr>
            <a:xfrm rot="5400000">
              <a:off x="4497000" y="4628431"/>
              <a:ext cx="158175" cy="633325"/>
              <a:chOff x="537800" y="5950550"/>
              <a:chExt cx="158175" cy="633325"/>
            </a:xfrm>
          </p:grpSpPr>
          <p:sp>
            <p:nvSpPr>
              <p:cNvPr id="783" name="Google Shape;783;p28"/>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8"/>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8"/>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8"/>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7" name="Google Shape;787;p28"/>
          <p:cNvGrpSpPr/>
          <p:nvPr/>
        </p:nvGrpSpPr>
        <p:grpSpPr>
          <a:xfrm>
            <a:off x="2062494" y="134915"/>
            <a:ext cx="5019013" cy="4896617"/>
            <a:chOff x="2066238" y="134915"/>
            <a:chExt cx="5019013" cy="4896617"/>
          </a:xfrm>
        </p:grpSpPr>
        <p:grpSp>
          <p:nvGrpSpPr>
            <p:cNvPr id="788" name="Google Shape;788;p28"/>
            <p:cNvGrpSpPr/>
            <p:nvPr/>
          </p:nvGrpSpPr>
          <p:grpSpPr>
            <a:xfrm flipH="1" rot="5400000">
              <a:off x="6214363" y="4160644"/>
              <a:ext cx="158875" cy="1582900"/>
              <a:chOff x="536400" y="7246950"/>
              <a:chExt cx="158875" cy="1582900"/>
            </a:xfrm>
          </p:grpSpPr>
          <p:sp>
            <p:nvSpPr>
              <p:cNvPr id="789" name="Google Shape;789;p28"/>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8"/>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8"/>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8"/>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8"/>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8"/>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8"/>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8"/>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8"/>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8"/>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28"/>
            <p:cNvGrpSpPr/>
            <p:nvPr/>
          </p:nvGrpSpPr>
          <p:grpSpPr>
            <a:xfrm flipH="1" rot="5400000">
              <a:off x="2778938" y="-577785"/>
              <a:ext cx="158175" cy="1583575"/>
              <a:chOff x="4162050" y="5908250"/>
              <a:chExt cx="158175" cy="1583575"/>
            </a:xfrm>
          </p:grpSpPr>
          <p:sp>
            <p:nvSpPr>
              <p:cNvPr id="800" name="Google Shape;800;p28"/>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8"/>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8"/>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8"/>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8"/>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8"/>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8"/>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8"/>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8"/>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8"/>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810" name="Shape 810"/>
        <p:cNvGrpSpPr/>
        <p:nvPr/>
      </p:nvGrpSpPr>
      <p:grpSpPr>
        <a:xfrm>
          <a:off x="0" y="0"/>
          <a:ext cx="0" cy="0"/>
          <a:chOff x="0" y="0"/>
          <a:chExt cx="0" cy="0"/>
        </a:xfrm>
      </p:grpSpPr>
      <p:pic>
        <p:nvPicPr>
          <p:cNvPr id="811" name="Google Shape;811;p29"/>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812" name="Google Shape;812;p29"/>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13" name="Google Shape;813;p29"/>
          <p:cNvSpPr txBox="1"/>
          <p:nvPr>
            <p:ph idx="1" type="subTitle"/>
          </p:nvPr>
        </p:nvSpPr>
        <p:spPr>
          <a:xfrm>
            <a:off x="2765250" y="3694650"/>
            <a:ext cx="3613500" cy="743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814" name="Google Shape;814;p29"/>
          <p:cNvSpPr txBox="1"/>
          <p:nvPr>
            <p:ph type="title"/>
          </p:nvPr>
        </p:nvSpPr>
        <p:spPr>
          <a:xfrm>
            <a:off x="2765250" y="3022750"/>
            <a:ext cx="3613500" cy="6720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815" name="Google Shape;815;p29"/>
          <p:cNvGrpSpPr/>
          <p:nvPr/>
        </p:nvGrpSpPr>
        <p:grpSpPr>
          <a:xfrm>
            <a:off x="76200" y="61545"/>
            <a:ext cx="8991600" cy="5021011"/>
            <a:chOff x="76200" y="61545"/>
            <a:chExt cx="8991600" cy="5021011"/>
          </a:xfrm>
        </p:grpSpPr>
        <p:grpSp>
          <p:nvGrpSpPr>
            <p:cNvPr id="816" name="Google Shape;816;p29"/>
            <p:cNvGrpSpPr/>
            <p:nvPr/>
          </p:nvGrpSpPr>
          <p:grpSpPr>
            <a:xfrm>
              <a:off x="76200" y="61545"/>
              <a:ext cx="396800" cy="397475"/>
              <a:chOff x="419175" y="5365125"/>
              <a:chExt cx="396800" cy="397475"/>
            </a:xfrm>
          </p:grpSpPr>
          <p:sp>
            <p:nvSpPr>
              <p:cNvPr id="817" name="Google Shape;817;p29"/>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9"/>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9"/>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29"/>
            <p:cNvGrpSpPr/>
            <p:nvPr/>
          </p:nvGrpSpPr>
          <p:grpSpPr>
            <a:xfrm>
              <a:off x="8671025" y="61545"/>
              <a:ext cx="396775" cy="397475"/>
              <a:chOff x="4041350" y="5365125"/>
              <a:chExt cx="396775" cy="397475"/>
            </a:xfrm>
          </p:grpSpPr>
          <p:sp>
            <p:nvSpPr>
              <p:cNvPr id="821" name="Google Shape;821;p29"/>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9"/>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9"/>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29"/>
            <p:cNvGrpSpPr/>
            <p:nvPr/>
          </p:nvGrpSpPr>
          <p:grpSpPr>
            <a:xfrm>
              <a:off x="76200" y="4685081"/>
              <a:ext cx="396800" cy="397475"/>
              <a:chOff x="419175" y="8975500"/>
              <a:chExt cx="396800" cy="397475"/>
            </a:xfrm>
          </p:grpSpPr>
          <p:sp>
            <p:nvSpPr>
              <p:cNvPr id="825" name="Google Shape;825;p29"/>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9"/>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9"/>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29"/>
            <p:cNvGrpSpPr/>
            <p:nvPr/>
          </p:nvGrpSpPr>
          <p:grpSpPr>
            <a:xfrm>
              <a:off x="8671025" y="4685081"/>
              <a:ext cx="396775" cy="397475"/>
              <a:chOff x="4041350" y="8975500"/>
              <a:chExt cx="396775" cy="397475"/>
            </a:xfrm>
          </p:grpSpPr>
          <p:sp>
            <p:nvSpPr>
              <p:cNvPr id="829" name="Google Shape;829;p29"/>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9"/>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9"/>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2" name="Google Shape;832;p29"/>
          <p:cNvGrpSpPr/>
          <p:nvPr/>
        </p:nvGrpSpPr>
        <p:grpSpPr>
          <a:xfrm>
            <a:off x="160722" y="104519"/>
            <a:ext cx="8822556" cy="4934462"/>
            <a:chOff x="160722" y="104519"/>
            <a:chExt cx="8822556" cy="4934462"/>
          </a:xfrm>
        </p:grpSpPr>
        <p:grpSp>
          <p:nvGrpSpPr>
            <p:cNvPr id="833" name="Google Shape;833;p29"/>
            <p:cNvGrpSpPr/>
            <p:nvPr/>
          </p:nvGrpSpPr>
          <p:grpSpPr>
            <a:xfrm flipH="1">
              <a:off x="656138" y="4880106"/>
              <a:ext cx="1583600" cy="158875"/>
              <a:chOff x="2345400" y="9097575"/>
              <a:chExt cx="1583600" cy="158875"/>
            </a:xfrm>
          </p:grpSpPr>
          <p:sp>
            <p:nvSpPr>
              <p:cNvPr id="834" name="Google Shape;834;p29"/>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9"/>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9"/>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9"/>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9"/>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9"/>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9"/>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9"/>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9"/>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9"/>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 name="Google Shape;844;p29"/>
            <p:cNvGrpSpPr/>
            <p:nvPr/>
          </p:nvGrpSpPr>
          <p:grpSpPr>
            <a:xfrm flipH="1">
              <a:off x="6904263" y="104519"/>
              <a:ext cx="1583600" cy="158175"/>
              <a:chOff x="929000" y="5481675"/>
              <a:chExt cx="1583600" cy="158175"/>
            </a:xfrm>
          </p:grpSpPr>
          <p:sp>
            <p:nvSpPr>
              <p:cNvPr id="845" name="Google Shape;845;p29"/>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9"/>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9"/>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9"/>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9"/>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9"/>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9"/>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9"/>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9"/>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9"/>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29"/>
            <p:cNvGrpSpPr/>
            <p:nvPr/>
          </p:nvGrpSpPr>
          <p:grpSpPr>
            <a:xfrm flipH="1">
              <a:off x="8824403" y="2949778"/>
              <a:ext cx="158875" cy="1582900"/>
              <a:chOff x="536400" y="7246950"/>
              <a:chExt cx="158875" cy="1582900"/>
            </a:xfrm>
          </p:grpSpPr>
          <p:sp>
            <p:nvSpPr>
              <p:cNvPr id="856" name="Google Shape;856;p29"/>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9"/>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9"/>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9"/>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9"/>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9"/>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9"/>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9"/>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9"/>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9"/>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29"/>
            <p:cNvGrpSpPr/>
            <p:nvPr/>
          </p:nvGrpSpPr>
          <p:grpSpPr>
            <a:xfrm flipH="1">
              <a:off x="160722" y="611428"/>
              <a:ext cx="158175" cy="1583575"/>
              <a:chOff x="4162050" y="5908250"/>
              <a:chExt cx="158175" cy="1583575"/>
            </a:xfrm>
          </p:grpSpPr>
          <p:sp>
            <p:nvSpPr>
              <p:cNvPr id="867" name="Google Shape;867;p29"/>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9"/>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9"/>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9"/>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9"/>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9"/>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9"/>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9"/>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9"/>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9"/>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7" name="Google Shape;877;p29"/>
          <p:cNvSpPr/>
          <p:nvPr>
            <p:ph idx="2" type="pic"/>
          </p:nvPr>
        </p:nvSpPr>
        <p:spPr>
          <a:xfrm>
            <a:off x="787525" y="705150"/>
            <a:ext cx="1963800" cy="3733200"/>
          </a:xfrm>
          <a:prstGeom prst="rect">
            <a:avLst/>
          </a:prstGeom>
          <a:noFill/>
          <a:ln cap="flat" cmpd="sng" w="9525">
            <a:solidFill>
              <a:schemeClr val="dk1"/>
            </a:solidFill>
            <a:prstDash val="solid"/>
            <a:round/>
            <a:headEnd len="sm" w="sm" type="none"/>
            <a:tailEnd len="sm" w="sm" type="none"/>
          </a:ln>
        </p:spPr>
      </p:sp>
      <p:sp>
        <p:nvSpPr>
          <p:cNvPr id="878" name="Google Shape;878;p29"/>
          <p:cNvSpPr/>
          <p:nvPr>
            <p:ph idx="3" type="pic"/>
          </p:nvPr>
        </p:nvSpPr>
        <p:spPr>
          <a:xfrm>
            <a:off x="6392675" y="705150"/>
            <a:ext cx="1963800" cy="3733200"/>
          </a:xfrm>
          <a:prstGeom prst="rect">
            <a:avLst/>
          </a:prstGeom>
          <a:noFill/>
          <a:ln cap="flat" cmpd="sng" w="9525">
            <a:solidFill>
              <a:schemeClr val="dk1"/>
            </a:solidFill>
            <a:prstDash val="solid"/>
            <a:round/>
            <a:headEnd len="sm" w="sm" type="none"/>
            <a:tailEnd len="sm" w="sm" type="none"/>
          </a:ln>
        </p:spPr>
      </p:sp>
      <p:sp>
        <p:nvSpPr>
          <p:cNvPr id="879" name="Google Shape;879;p29"/>
          <p:cNvSpPr/>
          <p:nvPr>
            <p:ph idx="4" type="pic"/>
          </p:nvPr>
        </p:nvSpPr>
        <p:spPr>
          <a:xfrm>
            <a:off x="3072600" y="705150"/>
            <a:ext cx="2998800" cy="22068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2">
    <p:spTree>
      <p:nvGrpSpPr>
        <p:cNvPr id="880" name="Shape 880"/>
        <p:cNvGrpSpPr/>
        <p:nvPr/>
      </p:nvGrpSpPr>
      <p:grpSpPr>
        <a:xfrm>
          <a:off x="0" y="0"/>
          <a:ext cx="0" cy="0"/>
          <a:chOff x="0" y="0"/>
          <a:chExt cx="0" cy="0"/>
        </a:xfrm>
      </p:grpSpPr>
      <p:pic>
        <p:nvPicPr>
          <p:cNvPr id="881" name="Google Shape;881;p30"/>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882" name="Google Shape;882;p30"/>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83" name="Google Shape;883;p30"/>
          <p:cNvSpPr txBox="1"/>
          <p:nvPr>
            <p:ph idx="1" type="subTitle"/>
          </p:nvPr>
        </p:nvSpPr>
        <p:spPr>
          <a:xfrm>
            <a:off x="720000" y="1212525"/>
            <a:ext cx="7704000" cy="920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884" name="Google Shape;884;p30"/>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885" name="Google Shape;885;p30"/>
          <p:cNvGrpSpPr/>
          <p:nvPr/>
        </p:nvGrpSpPr>
        <p:grpSpPr>
          <a:xfrm>
            <a:off x="76200" y="61545"/>
            <a:ext cx="8991600" cy="5021011"/>
            <a:chOff x="76200" y="61545"/>
            <a:chExt cx="8991600" cy="5021011"/>
          </a:xfrm>
        </p:grpSpPr>
        <p:grpSp>
          <p:nvGrpSpPr>
            <p:cNvPr id="886" name="Google Shape;886;p30"/>
            <p:cNvGrpSpPr/>
            <p:nvPr/>
          </p:nvGrpSpPr>
          <p:grpSpPr>
            <a:xfrm>
              <a:off x="76200" y="61545"/>
              <a:ext cx="396800" cy="397475"/>
              <a:chOff x="419175" y="5365125"/>
              <a:chExt cx="396800" cy="397475"/>
            </a:xfrm>
          </p:grpSpPr>
          <p:sp>
            <p:nvSpPr>
              <p:cNvPr id="887" name="Google Shape;887;p30"/>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0"/>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0"/>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30"/>
            <p:cNvGrpSpPr/>
            <p:nvPr/>
          </p:nvGrpSpPr>
          <p:grpSpPr>
            <a:xfrm>
              <a:off x="8671025" y="61545"/>
              <a:ext cx="396775" cy="397475"/>
              <a:chOff x="4041350" y="5365125"/>
              <a:chExt cx="396775" cy="397475"/>
            </a:xfrm>
          </p:grpSpPr>
          <p:sp>
            <p:nvSpPr>
              <p:cNvPr id="891" name="Google Shape;891;p30"/>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0"/>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0"/>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30"/>
            <p:cNvGrpSpPr/>
            <p:nvPr/>
          </p:nvGrpSpPr>
          <p:grpSpPr>
            <a:xfrm>
              <a:off x="76200" y="4685081"/>
              <a:ext cx="396800" cy="397475"/>
              <a:chOff x="419175" y="8975500"/>
              <a:chExt cx="396800" cy="397475"/>
            </a:xfrm>
          </p:grpSpPr>
          <p:sp>
            <p:nvSpPr>
              <p:cNvPr id="895" name="Google Shape;895;p30"/>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0"/>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0"/>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30"/>
            <p:cNvGrpSpPr/>
            <p:nvPr/>
          </p:nvGrpSpPr>
          <p:grpSpPr>
            <a:xfrm>
              <a:off x="8671025" y="4685081"/>
              <a:ext cx="396775" cy="397475"/>
              <a:chOff x="4041350" y="8975500"/>
              <a:chExt cx="396775" cy="397475"/>
            </a:xfrm>
          </p:grpSpPr>
          <p:sp>
            <p:nvSpPr>
              <p:cNvPr id="899" name="Google Shape;899;p30"/>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0"/>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0"/>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2" name="Google Shape;902;p30"/>
          <p:cNvGrpSpPr/>
          <p:nvPr/>
        </p:nvGrpSpPr>
        <p:grpSpPr>
          <a:xfrm>
            <a:off x="161075" y="1152913"/>
            <a:ext cx="8822206" cy="2837675"/>
            <a:chOff x="161075" y="700978"/>
            <a:chExt cx="8822206" cy="2837675"/>
          </a:xfrm>
        </p:grpSpPr>
        <p:grpSp>
          <p:nvGrpSpPr>
            <p:cNvPr id="903" name="Google Shape;903;p30"/>
            <p:cNvGrpSpPr/>
            <p:nvPr/>
          </p:nvGrpSpPr>
          <p:grpSpPr>
            <a:xfrm>
              <a:off x="161075" y="700978"/>
              <a:ext cx="158175" cy="633325"/>
              <a:chOff x="537800" y="5950550"/>
              <a:chExt cx="158175" cy="633325"/>
            </a:xfrm>
          </p:grpSpPr>
          <p:sp>
            <p:nvSpPr>
              <p:cNvPr id="904" name="Google Shape;904;p30"/>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0"/>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0"/>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0"/>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30"/>
            <p:cNvGrpSpPr/>
            <p:nvPr/>
          </p:nvGrpSpPr>
          <p:grpSpPr>
            <a:xfrm>
              <a:off x="8825106" y="2905353"/>
              <a:ext cx="158175" cy="633300"/>
              <a:chOff x="4162050" y="8154925"/>
              <a:chExt cx="158175" cy="633300"/>
            </a:xfrm>
          </p:grpSpPr>
          <p:sp>
            <p:nvSpPr>
              <p:cNvPr id="909" name="Google Shape;909;p30"/>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0"/>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0"/>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0"/>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913" name="Shape 913"/>
        <p:cNvGrpSpPr/>
        <p:nvPr/>
      </p:nvGrpSpPr>
      <p:grpSpPr>
        <a:xfrm>
          <a:off x="0" y="0"/>
          <a:ext cx="0" cy="0"/>
          <a:chOff x="0" y="0"/>
          <a:chExt cx="0" cy="0"/>
        </a:xfrm>
      </p:grpSpPr>
      <p:pic>
        <p:nvPicPr>
          <p:cNvPr id="914" name="Google Shape;914;p31"/>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915" name="Google Shape;915;p31"/>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16" name="Google Shape;916;p31"/>
          <p:cNvSpPr txBox="1"/>
          <p:nvPr>
            <p:ph idx="1" type="subTitle"/>
          </p:nvPr>
        </p:nvSpPr>
        <p:spPr>
          <a:xfrm>
            <a:off x="830150" y="1905925"/>
            <a:ext cx="2408400" cy="5727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917" name="Google Shape;917;p31"/>
          <p:cNvSpPr txBox="1"/>
          <p:nvPr>
            <p:ph idx="2" type="subTitle"/>
          </p:nvPr>
        </p:nvSpPr>
        <p:spPr>
          <a:xfrm>
            <a:off x="830150" y="2350008"/>
            <a:ext cx="2408400" cy="167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8" name="Google Shape;918;p31"/>
          <p:cNvSpPr txBox="1"/>
          <p:nvPr>
            <p:ph idx="3" type="subTitle"/>
          </p:nvPr>
        </p:nvSpPr>
        <p:spPr>
          <a:xfrm>
            <a:off x="3367799" y="2350008"/>
            <a:ext cx="2408400" cy="167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9" name="Google Shape;919;p31"/>
          <p:cNvSpPr txBox="1"/>
          <p:nvPr>
            <p:ph idx="4" type="subTitle"/>
          </p:nvPr>
        </p:nvSpPr>
        <p:spPr>
          <a:xfrm>
            <a:off x="5905449" y="2350008"/>
            <a:ext cx="2408400" cy="167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20" name="Google Shape;920;p31"/>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921" name="Google Shape;921;p31"/>
          <p:cNvSpPr txBox="1"/>
          <p:nvPr>
            <p:ph idx="5" type="subTitle"/>
          </p:nvPr>
        </p:nvSpPr>
        <p:spPr>
          <a:xfrm>
            <a:off x="3367800" y="1905925"/>
            <a:ext cx="2408400" cy="5727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922" name="Google Shape;922;p31"/>
          <p:cNvSpPr txBox="1"/>
          <p:nvPr>
            <p:ph idx="6" type="subTitle"/>
          </p:nvPr>
        </p:nvSpPr>
        <p:spPr>
          <a:xfrm>
            <a:off x="5905450" y="1905925"/>
            <a:ext cx="2408400" cy="5727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grpSp>
        <p:nvGrpSpPr>
          <p:cNvPr id="923" name="Google Shape;923;p31"/>
          <p:cNvGrpSpPr/>
          <p:nvPr/>
        </p:nvGrpSpPr>
        <p:grpSpPr>
          <a:xfrm>
            <a:off x="76200" y="61545"/>
            <a:ext cx="8991600" cy="5021011"/>
            <a:chOff x="76200" y="61545"/>
            <a:chExt cx="8991600" cy="5021011"/>
          </a:xfrm>
        </p:grpSpPr>
        <p:grpSp>
          <p:nvGrpSpPr>
            <p:cNvPr id="924" name="Google Shape;924;p31"/>
            <p:cNvGrpSpPr/>
            <p:nvPr/>
          </p:nvGrpSpPr>
          <p:grpSpPr>
            <a:xfrm>
              <a:off x="76200" y="61545"/>
              <a:ext cx="396800" cy="397475"/>
              <a:chOff x="419175" y="5365125"/>
              <a:chExt cx="396800" cy="397475"/>
            </a:xfrm>
          </p:grpSpPr>
          <p:sp>
            <p:nvSpPr>
              <p:cNvPr id="925" name="Google Shape;925;p31"/>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1"/>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1"/>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31"/>
            <p:cNvGrpSpPr/>
            <p:nvPr/>
          </p:nvGrpSpPr>
          <p:grpSpPr>
            <a:xfrm>
              <a:off x="8671025" y="61545"/>
              <a:ext cx="396775" cy="397475"/>
              <a:chOff x="4041350" y="5365125"/>
              <a:chExt cx="396775" cy="397475"/>
            </a:xfrm>
          </p:grpSpPr>
          <p:sp>
            <p:nvSpPr>
              <p:cNvPr id="929" name="Google Shape;929;p31"/>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1"/>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1"/>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31"/>
            <p:cNvGrpSpPr/>
            <p:nvPr/>
          </p:nvGrpSpPr>
          <p:grpSpPr>
            <a:xfrm>
              <a:off x="76200" y="4685081"/>
              <a:ext cx="396800" cy="397475"/>
              <a:chOff x="419175" y="8975500"/>
              <a:chExt cx="396800" cy="397475"/>
            </a:xfrm>
          </p:grpSpPr>
          <p:sp>
            <p:nvSpPr>
              <p:cNvPr id="933" name="Google Shape;933;p31"/>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1"/>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1"/>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31"/>
            <p:cNvGrpSpPr/>
            <p:nvPr/>
          </p:nvGrpSpPr>
          <p:grpSpPr>
            <a:xfrm>
              <a:off x="8671025" y="4685081"/>
              <a:ext cx="396775" cy="397475"/>
              <a:chOff x="4041350" y="8975500"/>
              <a:chExt cx="396775" cy="397475"/>
            </a:xfrm>
          </p:grpSpPr>
          <p:sp>
            <p:nvSpPr>
              <p:cNvPr id="937" name="Google Shape;937;p31"/>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1"/>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1"/>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0" name="Google Shape;940;p31"/>
          <p:cNvGrpSpPr/>
          <p:nvPr/>
        </p:nvGrpSpPr>
        <p:grpSpPr>
          <a:xfrm flipH="1">
            <a:off x="672690" y="104655"/>
            <a:ext cx="7798619" cy="4934802"/>
            <a:chOff x="720006" y="104655"/>
            <a:chExt cx="7798619" cy="4934802"/>
          </a:xfrm>
        </p:grpSpPr>
        <p:grpSp>
          <p:nvGrpSpPr>
            <p:cNvPr id="941" name="Google Shape;941;p31"/>
            <p:cNvGrpSpPr/>
            <p:nvPr/>
          </p:nvGrpSpPr>
          <p:grpSpPr>
            <a:xfrm rot="10800000">
              <a:off x="6935025" y="4881282"/>
              <a:ext cx="1583600" cy="158175"/>
              <a:chOff x="929000" y="5481675"/>
              <a:chExt cx="1583600" cy="158175"/>
            </a:xfrm>
          </p:grpSpPr>
          <p:sp>
            <p:nvSpPr>
              <p:cNvPr id="942" name="Google Shape;942;p31"/>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1"/>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1"/>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1"/>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1"/>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1"/>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1"/>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1"/>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1"/>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1"/>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31"/>
            <p:cNvGrpSpPr/>
            <p:nvPr/>
          </p:nvGrpSpPr>
          <p:grpSpPr>
            <a:xfrm rot="10800000">
              <a:off x="720006" y="104655"/>
              <a:ext cx="1583600" cy="158875"/>
              <a:chOff x="2345400" y="9097575"/>
              <a:chExt cx="1583600" cy="158875"/>
            </a:xfrm>
          </p:grpSpPr>
          <p:sp>
            <p:nvSpPr>
              <p:cNvPr id="953" name="Google Shape;953;p31"/>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1"/>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1"/>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1"/>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1"/>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1"/>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1"/>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1"/>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1"/>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1"/>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63" name="Shape 963"/>
        <p:cNvGrpSpPr/>
        <p:nvPr/>
      </p:nvGrpSpPr>
      <p:grpSpPr>
        <a:xfrm>
          <a:off x="0" y="0"/>
          <a:ext cx="0" cy="0"/>
          <a:chOff x="0" y="0"/>
          <a:chExt cx="0" cy="0"/>
        </a:xfrm>
      </p:grpSpPr>
      <p:pic>
        <p:nvPicPr>
          <p:cNvPr id="964" name="Google Shape;964;p32"/>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965" name="Google Shape;965;p32"/>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66" name="Google Shape;966;p32"/>
          <p:cNvSpPr txBox="1"/>
          <p:nvPr>
            <p:ph idx="1" type="subTitle"/>
          </p:nvPr>
        </p:nvSpPr>
        <p:spPr>
          <a:xfrm>
            <a:off x="849371" y="1289150"/>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967" name="Google Shape;967;p32"/>
          <p:cNvSpPr txBox="1"/>
          <p:nvPr>
            <p:ph idx="2" type="subTitle"/>
          </p:nvPr>
        </p:nvSpPr>
        <p:spPr>
          <a:xfrm>
            <a:off x="849355" y="1679352"/>
            <a:ext cx="3679200" cy="8781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68" name="Google Shape;968;p32"/>
          <p:cNvSpPr txBox="1"/>
          <p:nvPr>
            <p:ph idx="3" type="subTitle"/>
          </p:nvPr>
        </p:nvSpPr>
        <p:spPr>
          <a:xfrm>
            <a:off x="4615430" y="1679352"/>
            <a:ext cx="3679200" cy="8781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69" name="Google Shape;969;p32"/>
          <p:cNvSpPr txBox="1"/>
          <p:nvPr>
            <p:ph idx="4" type="subTitle"/>
          </p:nvPr>
        </p:nvSpPr>
        <p:spPr>
          <a:xfrm>
            <a:off x="849355" y="3374077"/>
            <a:ext cx="3679200" cy="1030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70" name="Google Shape;970;p32"/>
          <p:cNvSpPr txBox="1"/>
          <p:nvPr>
            <p:ph idx="5" type="subTitle"/>
          </p:nvPr>
        </p:nvSpPr>
        <p:spPr>
          <a:xfrm>
            <a:off x="4615431" y="3374077"/>
            <a:ext cx="3679200" cy="1030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71" name="Google Shape;971;p3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972" name="Google Shape;972;p32"/>
          <p:cNvSpPr txBox="1"/>
          <p:nvPr>
            <p:ph idx="6" type="subTitle"/>
          </p:nvPr>
        </p:nvSpPr>
        <p:spPr>
          <a:xfrm>
            <a:off x="849371" y="2983875"/>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973" name="Google Shape;973;p32"/>
          <p:cNvSpPr txBox="1"/>
          <p:nvPr>
            <p:ph idx="7" type="subTitle"/>
          </p:nvPr>
        </p:nvSpPr>
        <p:spPr>
          <a:xfrm>
            <a:off x="4615445" y="1289150"/>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974" name="Google Shape;974;p32"/>
          <p:cNvSpPr txBox="1"/>
          <p:nvPr>
            <p:ph idx="8" type="subTitle"/>
          </p:nvPr>
        </p:nvSpPr>
        <p:spPr>
          <a:xfrm>
            <a:off x="4615445" y="2983875"/>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grpSp>
        <p:nvGrpSpPr>
          <p:cNvPr id="975" name="Google Shape;975;p32"/>
          <p:cNvGrpSpPr/>
          <p:nvPr/>
        </p:nvGrpSpPr>
        <p:grpSpPr>
          <a:xfrm>
            <a:off x="160375" y="1152913"/>
            <a:ext cx="8822906" cy="2837675"/>
            <a:chOff x="160375" y="700978"/>
            <a:chExt cx="8822906" cy="2837675"/>
          </a:xfrm>
        </p:grpSpPr>
        <p:grpSp>
          <p:nvGrpSpPr>
            <p:cNvPr id="976" name="Google Shape;976;p32"/>
            <p:cNvGrpSpPr/>
            <p:nvPr/>
          </p:nvGrpSpPr>
          <p:grpSpPr>
            <a:xfrm>
              <a:off x="160375" y="700978"/>
              <a:ext cx="158175" cy="633325"/>
              <a:chOff x="537800" y="5950550"/>
              <a:chExt cx="158175" cy="633325"/>
            </a:xfrm>
          </p:grpSpPr>
          <p:sp>
            <p:nvSpPr>
              <p:cNvPr id="977" name="Google Shape;977;p32"/>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2"/>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2"/>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2"/>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32"/>
            <p:cNvGrpSpPr/>
            <p:nvPr/>
          </p:nvGrpSpPr>
          <p:grpSpPr>
            <a:xfrm>
              <a:off x="8825106" y="2905353"/>
              <a:ext cx="158175" cy="633300"/>
              <a:chOff x="4162050" y="8154925"/>
              <a:chExt cx="158175" cy="633300"/>
            </a:xfrm>
          </p:grpSpPr>
          <p:sp>
            <p:nvSpPr>
              <p:cNvPr id="982" name="Google Shape;982;p32"/>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2"/>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2"/>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2"/>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6" name="Google Shape;986;p32"/>
          <p:cNvGrpSpPr/>
          <p:nvPr/>
        </p:nvGrpSpPr>
        <p:grpSpPr>
          <a:xfrm>
            <a:off x="76200" y="61545"/>
            <a:ext cx="8991600" cy="5021011"/>
            <a:chOff x="76200" y="61545"/>
            <a:chExt cx="8991600" cy="5021011"/>
          </a:xfrm>
        </p:grpSpPr>
        <p:grpSp>
          <p:nvGrpSpPr>
            <p:cNvPr id="987" name="Google Shape;987;p32"/>
            <p:cNvGrpSpPr/>
            <p:nvPr/>
          </p:nvGrpSpPr>
          <p:grpSpPr>
            <a:xfrm>
              <a:off x="76200" y="61545"/>
              <a:ext cx="396800" cy="397475"/>
              <a:chOff x="419175" y="5365125"/>
              <a:chExt cx="396800" cy="397475"/>
            </a:xfrm>
          </p:grpSpPr>
          <p:sp>
            <p:nvSpPr>
              <p:cNvPr id="988" name="Google Shape;988;p32"/>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2"/>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2"/>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32"/>
            <p:cNvGrpSpPr/>
            <p:nvPr/>
          </p:nvGrpSpPr>
          <p:grpSpPr>
            <a:xfrm>
              <a:off x="8671025" y="61545"/>
              <a:ext cx="396775" cy="397475"/>
              <a:chOff x="4041350" y="5365125"/>
              <a:chExt cx="396775" cy="397475"/>
            </a:xfrm>
          </p:grpSpPr>
          <p:sp>
            <p:nvSpPr>
              <p:cNvPr id="992" name="Google Shape;992;p32"/>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2"/>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2"/>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32"/>
            <p:cNvGrpSpPr/>
            <p:nvPr/>
          </p:nvGrpSpPr>
          <p:grpSpPr>
            <a:xfrm>
              <a:off x="76200" y="4685081"/>
              <a:ext cx="396800" cy="397475"/>
              <a:chOff x="419175" y="8975500"/>
              <a:chExt cx="396800" cy="397475"/>
            </a:xfrm>
          </p:grpSpPr>
          <p:sp>
            <p:nvSpPr>
              <p:cNvPr id="996" name="Google Shape;996;p32"/>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2"/>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2"/>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32"/>
            <p:cNvGrpSpPr/>
            <p:nvPr/>
          </p:nvGrpSpPr>
          <p:grpSpPr>
            <a:xfrm>
              <a:off x="8671025" y="4685081"/>
              <a:ext cx="396775" cy="397475"/>
              <a:chOff x="4041350" y="8975500"/>
              <a:chExt cx="396775" cy="397475"/>
            </a:xfrm>
          </p:grpSpPr>
          <p:sp>
            <p:nvSpPr>
              <p:cNvPr id="1000" name="Google Shape;1000;p32"/>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2"/>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2"/>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003" name="Shape 1003"/>
        <p:cNvGrpSpPr/>
        <p:nvPr/>
      </p:nvGrpSpPr>
      <p:grpSpPr>
        <a:xfrm>
          <a:off x="0" y="0"/>
          <a:ext cx="0" cy="0"/>
          <a:chOff x="0" y="0"/>
          <a:chExt cx="0" cy="0"/>
        </a:xfrm>
      </p:grpSpPr>
      <p:pic>
        <p:nvPicPr>
          <p:cNvPr id="1004" name="Google Shape;1004;p33"/>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005" name="Google Shape;1005;p33"/>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06" name="Google Shape;1006;p3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007" name="Google Shape;1007;p33"/>
          <p:cNvSpPr txBox="1"/>
          <p:nvPr>
            <p:ph idx="1" type="subTitle"/>
          </p:nvPr>
        </p:nvSpPr>
        <p:spPr>
          <a:xfrm>
            <a:off x="919355" y="1682496"/>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08" name="Google Shape;1008;p33"/>
          <p:cNvSpPr txBox="1"/>
          <p:nvPr>
            <p:ph idx="2" type="subTitle"/>
          </p:nvPr>
        </p:nvSpPr>
        <p:spPr>
          <a:xfrm>
            <a:off x="3464409" y="1682496"/>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09" name="Google Shape;1009;p33"/>
          <p:cNvSpPr txBox="1"/>
          <p:nvPr>
            <p:ph idx="3" type="subTitle"/>
          </p:nvPr>
        </p:nvSpPr>
        <p:spPr>
          <a:xfrm>
            <a:off x="6009462" y="1682496"/>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10" name="Google Shape;1010;p33"/>
          <p:cNvSpPr txBox="1"/>
          <p:nvPr>
            <p:ph idx="4" type="subTitle"/>
          </p:nvPr>
        </p:nvSpPr>
        <p:spPr>
          <a:xfrm>
            <a:off x="919343" y="3377184"/>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11" name="Google Shape;1011;p33"/>
          <p:cNvSpPr txBox="1"/>
          <p:nvPr>
            <p:ph idx="5" type="subTitle"/>
          </p:nvPr>
        </p:nvSpPr>
        <p:spPr>
          <a:xfrm>
            <a:off x="3464405" y="3377184"/>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12" name="Google Shape;1012;p33"/>
          <p:cNvSpPr txBox="1"/>
          <p:nvPr>
            <p:ph idx="6" type="subTitle"/>
          </p:nvPr>
        </p:nvSpPr>
        <p:spPr>
          <a:xfrm>
            <a:off x="6009467" y="3377184"/>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13" name="Google Shape;1013;p33"/>
          <p:cNvSpPr txBox="1"/>
          <p:nvPr>
            <p:ph idx="7" type="subTitle"/>
          </p:nvPr>
        </p:nvSpPr>
        <p:spPr>
          <a:xfrm>
            <a:off x="914693" y="1289304"/>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1014" name="Google Shape;1014;p33"/>
          <p:cNvSpPr txBox="1"/>
          <p:nvPr>
            <p:ph idx="8" type="subTitle"/>
          </p:nvPr>
        </p:nvSpPr>
        <p:spPr>
          <a:xfrm>
            <a:off x="3464400" y="1289304"/>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1015" name="Google Shape;1015;p33"/>
          <p:cNvSpPr txBox="1"/>
          <p:nvPr>
            <p:ph idx="9" type="subTitle"/>
          </p:nvPr>
        </p:nvSpPr>
        <p:spPr>
          <a:xfrm>
            <a:off x="6014107" y="1289304"/>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1016" name="Google Shape;1016;p33"/>
          <p:cNvSpPr txBox="1"/>
          <p:nvPr>
            <p:ph idx="13" type="subTitle"/>
          </p:nvPr>
        </p:nvSpPr>
        <p:spPr>
          <a:xfrm>
            <a:off x="914693" y="2983992"/>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1017" name="Google Shape;1017;p33"/>
          <p:cNvSpPr txBox="1"/>
          <p:nvPr>
            <p:ph idx="14" type="subTitle"/>
          </p:nvPr>
        </p:nvSpPr>
        <p:spPr>
          <a:xfrm>
            <a:off x="3464400" y="2983992"/>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1018" name="Google Shape;1018;p33"/>
          <p:cNvSpPr txBox="1"/>
          <p:nvPr>
            <p:ph idx="15" type="subTitle"/>
          </p:nvPr>
        </p:nvSpPr>
        <p:spPr>
          <a:xfrm>
            <a:off x="6014107" y="2983992"/>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grpSp>
        <p:nvGrpSpPr>
          <p:cNvPr id="1019" name="Google Shape;1019;p33"/>
          <p:cNvGrpSpPr/>
          <p:nvPr/>
        </p:nvGrpSpPr>
        <p:grpSpPr>
          <a:xfrm>
            <a:off x="76200" y="61545"/>
            <a:ext cx="8991600" cy="5021011"/>
            <a:chOff x="76200" y="61545"/>
            <a:chExt cx="8991600" cy="5021011"/>
          </a:xfrm>
        </p:grpSpPr>
        <p:grpSp>
          <p:nvGrpSpPr>
            <p:cNvPr id="1020" name="Google Shape;1020;p33"/>
            <p:cNvGrpSpPr/>
            <p:nvPr/>
          </p:nvGrpSpPr>
          <p:grpSpPr>
            <a:xfrm>
              <a:off x="76200" y="61545"/>
              <a:ext cx="396800" cy="397475"/>
              <a:chOff x="419175" y="5365125"/>
              <a:chExt cx="396800" cy="397475"/>
            </a:xfrm>
          </p:grpSpPr>
          <p:sp>
            <p:nvSpPr>
              <p:cNvPr id="1021" name="Google Shape;1021;p33"/>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3"/>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3"/>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 name="Google Shape;1024;p33"/>
            <p:cNvGrpSpPr/>
            <p:nvPr/>
          </p:nvGrpSpPr>
          <p:grpSpPr>
            <a:xfrm>
              <a:off x="8671025" y="61545"/>
              <a:ext cx="396775" cy="397475"/>
              <a:chOff x="4041350" y="5365125"/>
              <a:chExt cx="396775" cy="397475"/>
            </a:xfrm>
          </p:grpSpPr>
          <p:sp>
            <p:nvSpPr>
              <p:cNvPr id="1025" name="Google Shape;1025;p33"/>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3"/>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3"/>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33"/>
            <p:cNvGrpSpPr/>
            <p:nvPr/>
          </p:nvGrpSpPr>
          <p:grpSpPr>
            <a:xfrm>
              <a:off x="76200" y="4685081"/>
              <a:ext cx="396800" cy="397475"/>
              <a:chOff x="419175" y="8975500"/>
              <a:chExt cx="396800" cy="397475"/>
            </a:xfrm>
          </p:grpSpPr>
          <p:sp>
            <p:nvSpPr>
              <p:cNvPr id="1029" name="Google Shape;1029;p33"/>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3"/>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3"/>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33"/>
            <p:cNvGrpSpPr/>
            <p:nvPr/>
          </p:nvGrpSpPr>
          <p:grpSpPr>
            <a:xfrm>
              <a:off x="8671025" y="4685081"/>
              <a:ext cx="396775" cy="397475"/>
              <a:chOff x="4041350" y="8975500"/>
              <a:chExt cx="396775" cy="397475"/>
            </a:xfrm>
          </p:grpSpPr>
          <p:sp>
            <p:nvSpPr>
              <p:cNvPr id="1033" name="Google Shape;1033;p33"/>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3"/>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3"/>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6" name="Google Shape;1036;p33"/>
          <p:cNvGrpSpPr/>
          <p:nvPr/>
        </p:nvGrpSpPr>
        <p:grpSpPr>
          <a:xfrm>
            <a:off x="672690" y="104655"/>
            <a:ext cx="7798619" cy="4934802"/>
            <a:chOff x="720006" y="104655"/>
            <a:chExt cx="7798619" cy="4934802"/>
          </a:xfrm>
        </p:grpSpPr>
        <p:grpSp>
          <p:nvGrpSpPr>
            <p:cNvPr id="1037" name="Google Shape;1037;p33"/>
            <p:cNvGrpSpPr/>
            <p:nvPr/>
          </p:nvGrpSpPr>
          <p:grpSpPr>
            <a:xfrm rot="10800000">
              <a:off x="6935025" y="4881282"/>
              <a:ext cx="1583600" cy="158175"/>
              <a:chOff x="929000" y="5481675"/>
              <a:chExt cx="1583600" cy="158175"/>
            </a:xfrm>
          </p:grpSpPr>
          <p:sp>
            <p:nvSpPr>
              <p:cNvPr id="1038" name="Google Shape;1038;p33"/>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3"/>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3"/>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3"/>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3"/>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3"/>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3"/>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3"/>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3"/>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3"/>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33"/>
            <p:cNvGrpSpPr/>
            <p:nvPr/>
          </p:nvGrpSpPr>
          <p:grpSpPr>
            <a:xfrm rot="10800000">
              <a:off x="720006" y="104655"/>
              <a:ext cx="1583600" cy="158875"/>
              <a:chOff x="2345400" y="9097575"/>
              <a:chExt cx="1583600" cy="158875"/>
            </a:xfrm>
          </p:grpSpPr>
          <p:sp>
            <p:nvSpPr>
              <p:cNvPr id="1049" name="Google Shape;1049;p33"/>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3"/>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3"/>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3"/>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3"/>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3"/>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3"/>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3"/>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3"/>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3"/>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059" name="Shape 1059"/>
        <p:cNvGrpSpPr/>
        <p:nvPr/>
      </p:nvGrpSpPr>
      <p:grpSpPr>
        <a:xfrm>
          <a:off x="0" y="0"/>
          <a:ext cx="0" cy="0"/>
          <a:chOff x="0" y="0"/>
          <a:chExt cx="0" cy="0"/>
        </a:xfrm>
      </p:grpSpPr>
      <p:pic>
        <p:nvPicPr>
          <p:cNvPr id="1060" name="Google Shape;1060;p34"/>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061" name="Google Shape;1061;p34"/>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62" name="Google Shape;1062;p34"/>
          <p:cNvSpPr txBox="1"/>
          <p:nvPr>
            <p:ph hasCustomPrompt="1" type="title"/>
          </p:nvPr>
        </p:nvSpPr>
        <p:spPr>
          <a:xfrm>
            <a:off x="1203838" y="1322925"/>
            <a:ext cx="3218100" cy="828300"/>
          </a:xfrm>
          <a:prstGeom prst="rect">
            <a:avLst/>
          </a:prstGeom>
        </p:spPr>
        <p:txBody>
          <a:bodyPr anchorCtr="0" anchor="b" bIns="91425" lIns="91425" spcFirstLastPara="1" rIns="91425" wrap="square" tIns="91425">
            <a:noAutofit/>
          </a:bodyPr>
          <a:lstStyle>
            <a:lvl1pPr lvl="0" algn="ctr">
              <a:spcBef>
                <a:spcPts val="0"/>
              </a:spcBef>
              <a:spcAft>
                <a:spcPts val="0"/>
              </a:spcAft>
              <a:buSzPts val="5500"/>
              <a:buNone/>
              <a:defRPr sz="5000"/>
            </a:lvl1pPr>
            <a:lvl2pPr lvl="1" algn="ctr">
              <a:spcBef>
                <a:spcPts val="0"/>
              </a:spcBef>
              <a:spcAft>
                <a:spcPts val="0"/>
              </a:spcAft>
              <a:buSzPts val="5500"/>
              <a:buNone/>
              <a:defRPr sz="5500"/>
            </a:lvl2pPr>
            <a:lvl3pPr lvl="2" algn="ctr">
              <a:spcBef>
                <a:spcPts val="0"/>
              </a:spcBef>
              <a:spcAft>
                <a:spcPts val="0"/>
              </a:spcAft>
              <a:buSzPts val="5500"/>
              <a:buNone/>
              <a:defRPr sz="5500"/>
            </a:lvl3pPr>
            <a:lvl4pPr lvl="3" algn="ctr">
              <a:spcBef>
                <a:spcPts val="0"/>
              </a:spcBef>
              <a:spcAft>
                <a:spcPts val="0"/>
              </a:spcAft>
              <a:buSzPts val="5500"/>
              <a:buNone/>
              <a:defRPr sz="5500"/>
            </a:lvl4pPr>
            <a:lvl5pPr lvl="4" algn="ctr">
              <a:spcBef>
                <a:spcPts val="0"/>
              </a:spcBef>
              <a:spcAft>
                <a:spcPts val="0"/>
              </a:spcAft>
              <a:buSzPts val="5500"/>
              <a:buNone/>
              <a:defRPr sz="5500"/>
            </a:lvl5pPr>
            <a:lvl6pPr lvl="5" algn="ctr">
              <a:spcBef>
                <a:spcPts val="0"/>
              </a:spcBef>
              <a:spcAft>
                <a:spcPts val="0"/>
              </a:spcAft>
              <a:buSzPts val="5500"/>
              <a:buNone/>
              <a:defRPr sz="5500"/>
            </a:lvl6pPr>
            <a:lvl7pPr lvl="6" algn="ctr">
              <a:spcBef>
                <a:spcPts val="0"/>
              </a:spcBef>
              <a:spcAft>
                <a:spcPts val="0"/>
              </a:spcAft>
              <a:buSzPts val="5500"/>
              <a:buNone/>
              <a:defRPr sz="5500"/>
            </a:lvl7pPr>
            <a:lvl8pPr lvl="7" algn="ctr">
              <a:spcBef>
                <a:spcPts val="0"/>
              </a:spcBef>
              <a:spcAft>
                <a:spcPts val="0"/>
              </a:spcAft>
              <a:buSzPts val="5500"/>
              <a:buNone/>
              <a:defRPr sz="5500"/>
            </a:lvl8pPr>
            <a:lvl9pPr lvl="8" algn="ctr">
              <a:spcBef>
                <a:spcPts val="0"/>
              </a:spcBef>
              <a:spcAft>
                <a:spcPts val="0"/>
              </a:spcAft>
              <a:buSzPts val="5500"/>
              <a:buNone/>
              <a:defRPr sz="5500"/>
            </a:lvl9pPr>
          </a:lstStyle>
          <a:p>
            <a:r>
              <a:t>xx%</a:t>
            </a:r>
          </a:p>
        </p:txBody>
      </p:sp>
      <p:sp>
        <p:nvSpPr>
          <p:cNvPr id="1063" name="Google Shape;1063;p34"/>
          <p:cNvSpPr txBox="1"/>
          <p:nvPr>
            <p:ph idx="1" type="subTitle"/>
          </p:nvPr>
        </p:nvSpPr>
        <p:spPr>
          <a:xfrm>
            <a:off x="1203838" y="2028955"/>
            <a:ext cx="3218100" cy="361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1064" name="Google Shape;1064;p34"/>
          <p:cNvSpPr txBox="1"/>
          <p:nvPr>
            <p:ph hasCustomPrompt="1" idx="2" type="title"/>
          </p:nvPr>
        </p:nvSpPr>
        <p:spPr>
          <a:xfrm>
            <a:off x="4722063" y="1322917"/>
            <a:ext cx="3218100" cy="828300"/>
          </a:xfrm>
          <a:prstGeom prst="rect">
            <a:avLst/>
          </a:prstGeom>
        </p:spPr>
        <p:txBody>
          <a:bodyPr anchorCtr="0" anchor="b" bIns="91425" lIns="91425" spcFirstLastPara="1" rIns="91425" wrap="square" tIns="91425">
            <a:noAutofit/>
          </a:bodyPr>
          <a:lstStyle>
            <a:lvl1pPr lvl="0" algn="ctr">
              <a:spcBef>
                <a:spcPts val="0"/>
              </a:spcBef>
              <a:spcAft>
                <a:spcPts val="0"/>
              </a:spcAft>
              <a:buSzPts val="5500"/>
              <a:buNone/>
              <a:defRPr sz="5000"/>
            </a:lvl1pPr>
            <a:lvl2pPr lvl="1" algn="ctr">
              <a:spcBef>
                <a:spcPts val="0"/>
              </a:spcBef>
              <a:spcAft>
                <a:spcPts val="0"/>
              </a:spcAft>
              <a:buSzPts val="5500"/>
              <a:buNone/>
              <a:defRPr sz="5500"/>
            </a:lvl2pPr>
            <a:lvl3pPr lvl="2" algn="ctr">
              <a:spcBef>
                <a:spcPts val="0"/>
              </a:spcBef>
              <a:spcAft>
                <a:spcPts val="0"/>
              </a:spcAft>
              <a:buSzPts val="5500"/>
              <a:buNone/>
              <a:defRPr sz="5500"/>
            </a:lvl3pPr>
            <a:lvl4pPr lvl="3" algn="ctr">
              <a:spcBef>
                <a:spcPts val="0"/>
              </a:spcBef>
              <a:spcAft>
                <a:spcPts val="0"/>
              </a:spcAft>
              <a:buSzPts val="5500"/>
              <a:buNone/>
              <a:defRPr sz="5500"/>
            </a:lvl4pPr>
            <a:lvl5pPr lvl="4" algn="ctr">
              <a:spcBef>
                <a:spcPts val="0"/>
              </a:spcBef>
              <a:spcAft>
                <a:spcPts val="0"/>
              </a:spcAft>
              <a:buSzPts val="5500"/>
              <a:buNone/>
              <a:defRPr sz="5500"/>
            </a:lvl5pPr>
            <a:lvl6pPr lvl="5" algn="ctr">
              <a:spcBef>
                <a:spcPts val="0"/>
              </a:spcBef>
              <a:spcAft>
                <a:spcPts val="0"/>
              </a:spcAft>
              <a:buSzPts val="5500"/>
              <a:buNone/>
              <a:defRPr sz="5500"/>
            </a:lvl6pPr>
            <a:lvl7pPr lvl="6" algn="ctr">
              <a:spcBef>
                <a:spcPts val="0"/>
              </a:spcBef>
              <a:spcAft>
                <a:spcPts val="0"/>
              </a:spcAft>
              <a:buSzPts val="5500"/>
              <a:buNone/>
              <a:defRPr sz="5500"/>
            </a:lvl7pPr>
            <a:lvl8pPr lvl="7" algn="ctr">
              <a:spcBef>
                <a:spcPts val="0"/>
              </a:spcBef>
              <a:spcAft>
                <a:spcPts val="0"/>
              </a:spcAft>
              <a:buSzPts val="5500"/>
              <a:buNone/>
              <a:defRPr sz="5500"/>
            </a:lvl8pPr>
            <a:lvl9pPr lvl="8" algn="ctr">
              <a:spcBef>
                <a:spcPts val="0"/>
              </a:spcBef>
              <a:spcAft>
                <a:spcPts val="0"/>
              </a:spcAft>
              <a:buSzPts val="5500"/>
              <a:buNone/>
              <a:defRPr sz="5500"/>
            </a:lvl9pPr>
          </a:lstStyle>
          <a:p>
            <a:r>
              <a:t>xx%</a:t>
            </a:r>
          </a:p>
        </p:txBody>
      </p:sp>
      <p:sp>
        <p:nvSpPr>
          <p:cNvPr id="1065" name="Google Shape;1065;p34"/>
          <p:cNvSpPr txBox="1"/>
          <p:nvPr>
            <p:ph idx="3" type="subTitle"/>
          </p:nvPr>
        </p:nvSpPr>
        <p:spPr>
          <a:xfrm>
            <a:off x="4722063" y="2028949"/>
            <a:ext cx="3218100" cy="361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1066" name="Google Shape;1066;p34"/>
          <p:cNvSpPr txBox="1"/>
          <p:nvPr>
            <p:ph hasCustomPrompt="1" idx="4" type="title"/>
          </p:nvPr>
        </p:nvSpPr>
        <p:spPr>
          <a:xfrm>
            <a:off x="2962950" y="2753347"/>
            <a:ext cx="3218100" cy="828300"/>
          </a:xfrm>
          <a:prstGeom prst="rect">
            <a:avLst/>
          </a:prstGeom>
        </p:spPr>
        <p:txBody>
          <a:bodyPr anchorCtr="0" anchor="b" bIns="91425" lIns="91425" spcFirstLastPara="1" rIns="91425" wrap="square" tIns="91425">
            <a:noAutofit/>
          </a:bodyPr>
          <a:lstStyle>
            <a:lvl1pPr lvl="0" algn="ctr">
              <a:spcBef>
                <a:spcPts val="0"/>
              </a:spcBef>
              <a:spcAft>
                <a:spcPts val="0"/>
              </a:spcAft>
              <a:buSzPts val="5500"/>
              <a:buNone/>
              <a:defRPr sz="5000"/>
            </a:lvl1pPr>
            <a:lvl2pPr lvl="1" algn="ctr">
              <a:spcBef>
                <a:spcPts val="0"/>
              </a:spcBef>
              <a:spcAft>
                <a:spcPts val="0"/>
              </a:spcAft>
              <a:buSzPts val="5500"/>
              <a:buNone/>
              <a:defRPr sz="5500"/>
            </a:lvl2pPr>
            <a:lvl3pPr lvl="2" algn="ctr">
              <a:spcBef>
                <a:spcPts val="0"/>
              </a:spcBef>
              <a:spcAft>
                <a:spcPts val="0"/>
              </a:spcAft>
              <a:buSzPts val="5500"/>
              <a:buNone/>
              <a:defRPr sz="5500"/>
            </a:lvl3pPr>
            <a:lvl4pPr lvl="3" algn="ctr">
              <a:spcBef>
                <a:spcPts val="0"/>
              </a:spcBef>
              <a:spcAft>
                <a:spcPts val="0"/>
              </a:spcAft>
              <a:buSzPts val="5500"/>
              <a:buNone/>
              <a:defRPr sz="5500"/>
            </a:lvl4pPr>
            <a:lvl5pPr lvl="4" algn="ctr">
              <a:spcBef>
                <a:spcPts val="0"/>
              </a:spcBef>
              <a:spcAft>
                <a:spcPts val="0"/>
              </a:spcAft>
              <a:buSzPts val="5500"/>
              <a:buNone/>
              <a:defRPr sz="5500"/>
            </a:lvl5pPr>
            <a:lvl6pPr lvl="5" algn="ctr">
              <a:spcBef>
                <a:spcPts val="0"/>
              </a:spcBef>
              <a:spcAft>
                <a:spcPts val="0"/>
              </a:spcAft>
              <a:buSzPts val="5500"/>
              <a:buNone/>
              <a:defRPr sz="5500"/>
            </a:lvl6pPr>
            <a:lvl7pPr lvl="6" algn="ctr">
              <a:spcBef>
                <a:spcPts val="0"/>
              </a:spcBef>
              <a:spcAft>
                <a:spcPts val="0"/>
              </a:spcAft>
              <a:buSzPts val="5500"/>
              <a:buNone/>
              <a:defRPr sz="5500"/>
            </a:lvl7pPr>
            <a:lvl8pPr lvl="7" algn="ctr">
              <a:spcBef>
                <a:spcPts val="0"/>
              </a:spcBef>
              <a:spcAft>
                <a:spcPts val="0"/>
              </a:spcAft>
              <a:buSzPts val="5500"/>
              <a:buNone/>
              <a:defRPr sz="5500"/>
            </a:lvl8pPr>
            <a:lvl9pPr lvl="8" algn="ctr">
              <a:spcBef>
                <a:spcPts val="0"/>
              </a:spcBef>
              <a:spcAft>
                <a:spcPts val="0"/>
              </a:spcAft>
              <a:buSzPts val="5500"/>
              <a:buNone/>
              <a:defRPr sz="5500"/>
            </a:lvl9pPr>
          </a:lstStyle>
          <a:p>
            <a:r>
              <a:t>xx%</a:t>
            </a:r>
          </a:p>
        </p:txBody>
      </p:sp>
      <p:sp>
        <p:nvSpPr>
          <p:cNvPr id="1067" name="Google Shape;1067;p34"/>
          <p:cNvSpPr txBox="1"/>
          <p:nvPr>
            <p:ph idx="5" type="subTitle"/>
          </p:nvPr>
        </p:nvSpPr>
        <p:spPr>
          <a:xfrm>
            <a:off x="2962963" y="3459375"/>
            <a:ext cx="3218100" cy="361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grpSp>
        <p:nvGrpSpPr>
          <p:cNvPr id="1068" name="Google Shape;1068;p34"/>
          <p:cNvGrpSpPr/>
          <p:nvPr/>
        </p:nvGrpSpPr>
        <p:grpSpPr>
          <a:xfrm>
            <a:off x="160725" y="611428"/>
            <a:ext cx="8823256" cy="3921250"/>
            <a:chOff x="160725" y="611428"/>
            <a:chExt cx="8823256" cy="3921250"/>
          </a:xfrm>
        </p:grpSpPr>
        <p:grpSp>
          <p:nvGrpSpPr>
            <p:cNvPr id="1069" name="Google Shape;1069;p34"/>
            <p:cNvGrpSpPr/>
            <p:nvPr/>
          </p:nvGrpSpPr>
          <p:grpSpPr>
            <a:xfrm flipH="1">
              <a:off x="8825106" y="2949778"/>
              <a:ext cx="158875" cy="1582900"/>
              <a:chOff x="536400" y="7246950"/>
              <a:chExt cx="158875" cy="1582900"/>
            </a:xfrm>
          </p:grpSpPr>
          <p:sp>
            <p:nvSpPr>
              <p:cNvPr id="1070" name="Google Shape;1070;p34"/>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4"/>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4"/>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4"/>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4"/>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4"/>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4"/>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4"/>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4"/>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4"/>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34"/>
            <p:cNvGrpSpPr/>
            <p:nvPr/>
          </p:nvGrpSpPr>
          <p:grpSpPr>
            <a:xfrm flipH="1">
              <a:off x="160725" y="611428"/>
              <a:ext cx="158175" cy="1583575"/>
              <a:chOff x="4162050" y="5908250"/>
              <a:chExt cx="158175" cy="1583575"/>
            </a:xfrm>
          </p:grpSpPr>
          <p:sp>
            <p:nvSpPr>
              <p:cNvPr id="1081" name="Google Shape;1081;p34"/>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4"/>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4"/>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4"/>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4"/>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4"/>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4"/>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4"/>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4"/>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4"/>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1" name="Google Shape;1091;p34"/>
          <p:cNvGrpSpPr/>
          <p:nvPr/>
        </p:nvGrpSpPr>
        <p:grpSpPr>
          <a:xfrm>
            <a:off x="76200" y="61545"/>
            <a:ext cx="8991600" cy="5021011"/>
            <a:chOff x="76200" y="61545"/>
            <a:chExt cx="8991600" cy="5021011"/>
          </a:xfrm>
        </p:grpSpPr>
        <p:grpSp>
          <p:nvGrpSpPr>
            <p:cNvPr id="1092" name="Google Shape;1092;p34"/>
            <p:cNvGrpSpPr/>
            <p:nvPr/>
          </p:nvGrpSpPr>
          <p:grpSpPr>
            <a:xfrm>
              <a:off x="76200" y="61545"/>
              <a:ext cx="396800" cy="397475"/>
              <a:chOff x="419175" y="5365125"/>
              <a:chExt cx="396800" cy="397475"/>
            </a:xfrm>
          </p:grpSpPr>
          <p:sp>
            <p:nvSpPr>
              <p:cNvPr id="1093" name="Google Shape;1093;p34"/>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4"/>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4"/>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34"/>
            <p:cNvGrpSpPr/>
            <p:nvPr/>
          </p:nvGrpSpPr>
          <p:grpSpPr>
            <a:xfrm>
              <a:off x="8671025" y="61545"/>
              <a:ext cx="396775" cy="397475"/>
              <a:chOff x="4041350" y="5365125"/>
              <a:chExt cx="396775" cy="397475"/>
            </a:xfrm>
          </p:grpSpPr>
          <p:sp>
            <p:nvSpPr>
              <p:cNvPr id="1097" name="Google Shape;1097;p34"/>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4"/>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4"/>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34"/>
            <p:cNvGrpSpPr/>
            <p:nvPr/>
          </p:nvGrpSpPr>
          <p:grpSpPr>
            <a:xfrm>
              <a:off x="76200" y="4685081"/>
              <a:ext cx="396800" cy="397475"/>
              <a:chOff x="419175" y="8975500"/>
              <a:chExt cx="396800" cy="397475"/>
            </a:xfrm>
          </p:grpSpPr>
          <p:sp>
            <p:nvSpPr>
              <p:cNvPr id="1101" name="Google Shape;1101;p34"/>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4"/>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4"/>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34"/>
            <p:cNvGrpSpPr/>
            <p:nvPr/>
          </p:nvGrpSpPr>
          <p:grpSpPr>
            <a:xfrm>
              <a:off x="8671025" y="4685081"/>
              <a:ext cx="396775" cy="397475"/>
              <a:chOff x="4041350" y="8975500"/>
              <a:chExt cx="396775" cy="397475"/>
            </a:xfrm>
          </p:grpSpPr>
          <p:sp>
            <p:nvSpPr>
              <p:cNvPr id="1105" name="Google Shape;1105;p34"/>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4"/>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4"/>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108" name="Shape 1108"/>
        <p:cNvGrpSpPr/>
        <p:nvPr/>
      </p:nvGrpSpPr>
      <p:grpSpPr>
        <a:xfrm>
          <a:off x="0" y="0"/>
          <a:ext cx="0" cy="0"/>
          <a:chOff x="0" y="0"/>
          <a:chExt cx="0" cy="0"/>
        </a:xfrm>
      </p:grpSpPr>
      <p:pic>
        <p:nvPicPr>
          <p:cNvPr id="1109" name="Google Shape;1109;p35"/>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110" name="Google Shape;1110;p35"/>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11" name="Google Shape;1111;p35"/>
          <p:cNvSpPr txBox="1"/>
          <p:nvPr>
            <p:ph type="ctrTitle"/>
          </p:nvPr>
        </p:nvSpPr>
        <p:spPr>
          <a:xfrm>
            <a:off x="2429950" y="821263"/>
            <a:ext cx="4284000" cy="9978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12" name="Google Shape;1112;p35"/>
          <p:cNvSpPr txBox="1"/>
          <p:nvPr>
            <p:ph idx="1" type="subTitle"/>
          </p:nvPr>
        </p:nvSpPr>
        <p:spPr>
          <a:xfrm>
            <a:off x="2425075" y="1855988"/>
            <a:ext cx="4293900" cy="99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13" name="Google Shape;1113;p35"/>
          <p:cNvGrpSpPr/>
          <p:nvPr/>
        </p:nvGrpSpPr>
        <p:grpSpPr>
          <a:xfrm flipH="1">
            <a:off x="160722" y="1152913"/>
            <a:ext cx="8822206" cy="2837675"/>
            <a:chOff x="161072" y="700978"/>
            <a:chExt cx="8822206" cy="2837675"/>
          </a:xfrm>
        </p:grpSpPr>
        <p:grpSp>
          <p:nvGrpSpPr>
            <p:cNvPr id="1114" name="Google Shape;1114;p35"/>
            <p:cNvGrpSpPr/>
            <p:nvPr/>
          </p:nvGrpSpPr>
          <p:grpSpPr>
            <a:xfrm>
              <a:off x="161072" y="700978"/>
              <a:ext cx="158175" cy="633325"/>
              <a:chOff x="537800" y="5950550"/>
              <a:chExt cx="158175" cy="633325"/>
            </a:xfrm>
          </p:grpSpPr>
          <p:sp>
            <p:nvSpPr>
              <p:cNvPr id="1115" name="Google Shape;1115;p35"/>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5"/>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5"/>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5"/>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35"/>
            <p:cNvGrpSpPr/>
            <p:nvPr/>
          </p:nvGrpSpPr>
          <p:grpSpPr>
            <a:xfrm>
              <a:off x="8825103" y="2905353"/>
              <a:ext cx="158175" cy="633300"/>
              <a:chOff x="4162050" y="8154925"/>
              <a:chExt cx="158175" cy="633300"/>
            </a:xfrm>
          </p:grpSpPr>
          <p:sp>
            <p:nvSpPr>
              <p:cNvPr id="1120" name="Google Shape;1120;p35"/>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5"/>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5"/>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5"/>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24" name="Google Shape;1124;p35"/>
          <p:cNvGrpSpPr/>
          <p:nvPr/>
        </p:nvGrpSpPr>
        <p:grpSpPr>
          <a:xfrm flipH="1">
            <a:off x="160722" y="104519"/>
            <a:ext cx="8822556" cy="4934462"/>
            <a:chOff x="160722" y="104519"/>
            <a:chExt cx="8822556" cy="4934462"/>
          </a:xfrm>
        </p:grpSpPr>
        <p:grpSp>
          <p:nvGrpSpPr>
            <p:cNvPr id="1125" name="Google Shape;1125;p35"/>
            <p:cNvGrpSpPr/>
            <p:nvPr/>
          </p:nvGrpSpPr>
          <p:grpSpPr>
            <a:xfrm>
              <a:off x="6873531" y="4880106"/>
              <a:ext cx="1583600" cy="158875"/>
              <a:chOff x="2345400" y="9097575"/>
              <a:chExt cx="1583600" cy="158875"/>
            </a:xfrm>
          </p:grpSpPr>
          <p:sp>
            <p:nvSpPr>
              <p:cNvPr id="1126" name="Google Shape;1126;p35"/>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5"/>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5"/>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5"/>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5"/>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5"/>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5"/>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5"/>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5"/>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5"/>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35"/>
            <p:cNvGrpSpPr/>
            <p:nvPr/>
          </p:nvGrpSpPr>
          <p:grpSpPr>
            <a:xfrm>
              <a:off x="625406" y="104519"/>
              <a:ext cx="1583600" cy="158175"/>
              <a:chOff x="929000" y="5481675"/>
              <a:chExt cx="1583600" cy="158175"/>
            </a:xfrm>
          </p:grpSpPr>
          <p:sp>
            <p:nvSpPr>
              <p:cNvPr id="1137" name="Google Shape;1137;p35"/>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5"/>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5"/>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5"/>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5"/>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5"/>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5"/>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5"/>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5"/>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5"/>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35"/>
            <p:cNvGrpSpPr/>
            <p:nvPr/>
          </p:nvGrpSpPr>
          <p:grpSpPr>
            <a:xfrm>
              <a:off x="160722" y="2949778"/>
              <a:ext cx="158875" cy="1582900"/>
              <a:chOff x="536400" y="7246950"/>
              <a:chExt cx="158875" cy="1582900"/>
            </a:xfrm>
          </p:grpSpPr>
          <p:sp>
            <p:nvSpPr>
              <p:cNvPr id="1148" name="Google Shape;1148;p35"/>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5"/>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5"/>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5"/>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5"/>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5"/>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5"/>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5"/>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5"/>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5"/>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35"/>
            <p:cNvGrpSpPr/>
            <p:nvPr/>
          </p:nvGrpSpPr>
          <p:grpSpPr>
            <a:xfrm>
              <a:off x="8825103" y="611428"/>
              <a:ext cx="158175" cy="1583575"/>
              <a:chOff x="4162050" y="5908250"/>
              <a:chExt cx="158175" cy="1583575"/>
            </a:xfrm>
          </p:grpSpPr>
          <p:sp>
            <p:nvSpPr>
              <p:cNvPr id="1159" name="Google Shape;1159;p35"/>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5"/>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5"/>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5"/>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5"/>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5"/>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5"/>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5"/>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5"/>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5"/>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69" name="Google Shape;1169;p35"/>
          <p:cNvGrpSpPr/>
          <p:nvPr/>
        </p:nvGrpSpPr>
        <p:grpSpPr>
          <a:xfrm>
            <a:off x="76200" y="61545"/>
            <a:ext cx="8991600" cy="5021011"/>
            <a:chOff x="76200" y="61545"/>
            <a:chExt cx="8991600" cy="5021011"/>
          </a:xfrm>
        </p:grpSpPr>
        <p:grpSp>
          <p:nvGrpSpPr>
            <p:cNvPr id="1170" name="Google Shape;1170;p35"/>
            <p:cNvGrpSpPr/>
            <p:nvPr/>
          </p:nvGrpSpPr>
          <p:grpSpPr>
            <a:xfrm>
              <a:off x="76200" y="61545"/>
              <a:ext cx="396800" cy="397475"/>
              <a:chOff x="419175" y="5365125"/>
              <a:chExt cx="396800" cy="397475"/>
            </a:xfrm>
          </p:grpSpPr>
          <p:sp>
            <p:nvSpPr>
              <p:cNvPr id="1171" name="Google Shape;1171;p35"/>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5"/>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5"/>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35"/>
            <p:cNvGrpSpPr/>
            <p:nvPr/>
          </p:nvGrpSpPr>
          <p:grpSpPr>
            <a:xfrm>
              <a:off x="8671025" y="61545"/>
              <a:ext cx="396775" cy="397475"/>
              <a:chOff x="4041350" y="5365125"/>
              <a:chExt cx="396775" cy="397475"/>
            </a:xfrm>
          </p:grpSpPr>
          <p:sp>
            <p:nvSpPr>
              <p:cNvPr id="1175" name="Google Shape;1175;p35"/>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5"/>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5"/>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35"/>
            <p:cNvGrpSpPr/>
            <p:nvPr/>
          </p:nvGrpSpPr>
          <p:grpSpPr>
            <a:xfrm>
              <a:off x="76200" y="4685081"/>
              <a:ext cx="396800" cy="397475"/>
              <a:chOff x="419175" y="8975500"/>
              <a:chExt cx="396800" cy="397475"/>
            </a:xfrm>
          </p:grpSpPr>
          <p:sp>
            <p:nvSpPr>
              <p:cNvPr id="1179" name="Google Shape;1179;p35"/>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5"/>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5"/>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35"/>
            <p:cNvGrpSpPr/>
            <p:nvPr/>
          </p:nvGrpSpPr>
          <p:grpSpPr>
            <a:xfrm>
              <a:off x="8671025" y="4685081"/>
              <a:ext cx="396775" cy="397475"/>
              <a:chOff x="4041350" y="8975500"/>
              <a:chExt cx="396775" cy="397475"/>
            </a:xfrm>
          </p:grpSpPr>
          <p:sp>
            <p:nvSpPr>
              <p:cNvPr id="1183" name="Google Shape;1183;p35"/>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5"/>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5"/>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86" name="Google Shape;1186;p35"/>
          <p:cNvSpPr txBox="1"/>
          <p:nvPr/>
        </p:nvSpPr>
        <p:spPr>
          <a:xfrm>
            <a:off x="2429950" y="2890713"/>
            <a:ext cx="4293900" cy="478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Roboto"/>
                <a:ea typeface="Roboto"/>
                <a:cs typeface="Roboto"/>
                <a:sym typeface="Roboto"/>
              </a:rPr>
              <a:t>CREDITS: This presentation template was created by </a:t>
            </a:r>
            <a:r>
              <a:rPr b="1" lang="en" sz="1000" u="sng">
                <a:solidFill>
                  <a:schemeClr val="dk1"/>
                </a:solidFill>
                <a:latin typeface="Roboto"/>
                <a:ea typeface="Roboto"/>
                <a:cs typeface="Roboto"/>
                <a:sym typeface="Roboto"/>
                <a:hlinkClick r:id="rId3">
                  <a:extLst>
                    <a:ext uri="{A12FA001-AC4F-418D-AE19-62706E023703}">
                      <ahyp:hlinkClr val="tx"/>
                    </a:ext>
                  </a:extLst>
                </a:hlinkClick>
              </a:rPr>
              <a:t>Slidesgo</a:t>
            </a:r>
            <a:r>
              <a:rPr lang="en" sz="1000">
                <a:solidFill>
                  <a:schemeClr val="dk1"/>
                </a:solidFill>
                <a:latin typeface="Roboto"/>
                <a:ea typeface="Roboto"/>
                <a:cs typeface="Roboto"/>
                <a:sym typeface="Roboto"/>
              </a:rPr>
              <a:t>, and includes icons by </a:t>
            </a:r>
            <a:r>
              <a:rPr b="1" lang="en" sz="1000" u="sng">
                <a:solidFill>
                  <a:schemeClr val="dk1"/>
                </a:solidFill>
                <a:latin typeface="Roboto"/>
                <a:ea typeface="Roboto"/>
                <a:cs typeface="Roboto"/>
                <a:sym typeface="Roboto"/>
                <a:hlinkClick r:id="rId4">
                  <a:extLst>
                    <a:ext uri="{A12FA001-AC4F-418D-AE19-62706E023703}">
                      <ahyp:hlinkClr val="tx"/>
                    </a:ext>
                  </a:extLst>
                </a:hlinkClick>
              </a:rPr>
              <a:t>Flaticon</a:t>
            </a:r>
            <a:r>
              <a:rPr b="1" lang="en" sz="1000">
                <a:solidFill>
                  <a:schemeClr val="dk1"/>
                </a:solidFill>
                <a:latin typeface="Roboto"/>
                <a:ea typeface="Roboto"/>
                <a:cs typeface="Roboto"/>
                <a:sym typeface="Roboto"/>
              </a:rPr>
              <a:t> </a:t>
            </a:r>
            <a:r>
              <a:rPr lang="en" sz="1000">
                <a:solidFill>
                  <a:schemeClr val="dk1"/>
                </a:solidFill>
                <a:latin typeface="Roboto"/>
                <a:ea typeface="Roboto"/>
                <a:cs typeface="Roboto"/>
                <a:sym typeface="Roboto"/>
              </a:rPr>
              <a:t>and infographics &amp; images by </a:t>
            </a:r>
            <a:r>
              <a:rPr b="1" lang="en" sz="1000" u="sng">
                <a:solidFill>
                  <a:schemeClr val="dk1"/>
                </a:solidFill>
                <a:latin typeface="Roboto"/>
                <a:ea typeface="Roboto"/>
                <a:cs typeface="Roboto"/>
                <a:sym typeface="Roboto"/>
                <a:hlinkClick r:id="rId5">
                  <a:extLst>
                    <a:ext uri="{A12FA001-AC4F-418D-AE19-62706E023703}">
                      <ahyp:hlinkClr val="tx"/>
                    </a:ext>
                  </a:extLst>
                </a:hlinkClick>
              </a:rPr>
              <a:t>Freepik</a:t>
            </a:r>
            <a:endParaRPr b="1" sz="1000" u="sng">
              <a:solidFill>
                <a:schemeClr val="dk1"/>
              </a:solidFill>
              <a:latin typeface="Roboto"/>
              <a:ea typeface="Roboto"/>
              <a:cs typeface="Roboto"/>
              <a:sym typeface="Robot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187" name="Shape 1187"/>
        <p:cNvGrpSpPr/>
        <p:nvPr/>
      </p:nvGrpSpPr>
      <p:grpSpPr>
        <a:xfrm>
          <a:off x="0" y="0"/>
          <a:ext cx="0" cy="0"/>
          <a:chOff x="0" y="0"/>
          <a:chExt cx="0" cy="0"/>
        </a:xfrm>
      </p:grpSpPr>
      <p:pic>
        <p:nvPicPr>
          <p:cNvPr id="1188" name="Google Shape;1188;p36"/>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189" name="Google Shape;1189;p36"/>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1190" name="Google Shape;1190;p36"/>
          <p:cNvGrpSpPr/>
          <p:nvPr/>
        </p:nvGrpSpPr>
        <p:grpSpPr>
          <a:xfrm>
            <a:off x="160725" y="611428"/>
            <a:ext cx="8823256" cy="3921250"/>
            <a:chOff x="160725" y="611428"/>
            <a:chExt cx="8823256" cy="3921250"/>
          </a:xfrm>
        </p:grpSpPr>
        <p:grpSp>
          <p:nvGrpSpPr>
            <p:cNvPr id="1191" name="Google Shape;1191;p36"/>
            <p:cNvGrpSpPr/>
            <p:nvPr/>
          </p:nvGrpSpPr>
          <p:grpSpPr>
            <a:xfrm flipH="1">
              <a:off x="8825106" y="2949778"/>
              <a:ext cx="158875" cy="1582900"/>
              <a:chOff x="536400" y="7246950"/>
              <a:chExt cx="158875" cy="1582900"/>
            </a:xfrm>
          </p:grpSpPr>
          <p:sp>
            <p:nvSpPr>
              <p:cNvPr id="1192" name="Google Shape;1192;p36"/>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6"/>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6"/>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6"/>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6"/>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6"/>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6"/>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6"/>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6"/>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6"/>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36"/>
            <p:cNvGrpSpPr/>
            <p:nvPr/>
          </p:nvGrpSpPr>
          <p:grpSpPr>
            <a:xfrm flipH="1">
              <a:off x="160725" y="611428"/>
              <a:ext cx="158175" cy="1583575"/>
              <a:chOff x="4162050" y="5908250"/>
              <a:chExt cx="158175" cy="1583575"/>
            </a:xfrm>
          </p:grpSpPr>
          <p:sp>
            <p:nvSpPr>
              <p:cNvPr id="1203" name="Google Shape;1203;p36"/>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6"/>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6"/>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6"/>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6"/>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6"/>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6"/>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6"/>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6"/>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6"/>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13" name="Google Shape;1213;p36"/>
          <p:cNvGrpSpPr/>
          <p:nvPr/>
        </p:nvGrpSpPr>
        <p:grpSpPr>
          <a:xfrm>
            <a:off x="76200" y="61545"/>
            <a:ext cx="8991600" cy="5021011"/>
            <a:chOff x="76200" y="61545"/>
            <a:chExt cx="8991600" cy="5021011"/>
          </a:xfrm>
        </p:grpSpPr>
        <p:grpSp>
          <p:nvGrpSpPr>
            <p:cNvPr id="1214" name="Google Shape;1214;p36"/>
            <p:cNvGrpSpPr/>
            <p:nvPr/>
          </p:nvGrpSpPr>
          <p:grpSpPr>
            <a:xfrm>
              <a:off x="76200" y="61545"/>
              <a:ext cx="396800" cy="397475"/>
              <a:chOff x="419175" y="5365125"/>
              <a:chExt cx="396800" cy="397475"/>
            </a:xfrm>
          </p:grpSpPr>
          <p:sp>
            <p:nvSpPr>
              <p:cNvPr id="1215" name="Google Shape;1215;p36"/>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6"/>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6"/>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36"/>
            <p:cNvGrpSpPr/>
            <p:nvPr/>
          </p:nvGrpSpPr>
          <p:grpSpPr>
            <a:xfrm>
              <a:off x="8671025" y="61545"/>
              <a:ext cx="396775" cy="397475"/>
              <a:chOff x="4041350" y="5365125"/>
              <a:chExt cx="396775" cy="397475"/>
            </a:xfrm>
          </p:grpSpPr>
          <p:sp>
            <p:nvSpPr>
              <p:cNvPr id="1219" name="Google Shape;1219;p36"/>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6"/>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6"/>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36"/>
            <p:cNvGrpSpPr/>
            <p:nvPr/>
          </p:nvGrpSpPr>
          <p:grpSpPr>
            <a:xfrm>
              <a:off x="76200" y="4685081"/>
              <a:ext cx="396800" cy="397475"/>
              <a:chOff x="419175" y="8975500"/>
              <a:chExt cx="396800" cy="397475"/>
            </a:xfrm>
          </p:grpSpPr>
          <p:sp>
            <p:nvSpPr>
              <p:cNvPr id="1223" name="Google Shape;1223;p36"/>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6"/>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6"/>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36"/>
            <p:cNvGrpSpPr/>
            <p:nvPr/>
          </p:nvGrpSpPr>
          <p:grpSpPr>
            <a:xfrm>
              <a:off x="8671025" y="4685081"/>
              <a:ext cx="396775" cy="397475"/>
              <a:chOff x="4041350" y="8975500"/>
              <a:chExt cx="396775" cy="397475"/>
            </a:xfrm>
          </p:grpSpPr>
          <p:sp>
            <p:nvSpPr>
              <p:cNvPr id="1227" name="Google Shape;1227;p36"/>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6"/>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6"/>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230" name="Shape 1230"/>
        <p:cNvGrpSpPr/>
        <p:nvPr/>
      </p:nvGrpSpPr>
      <p:grpSpPr>
        <a:xfrm>
          <a:off x="0" y="0"/>
          <a:ext cx="0" cy="0"/>
          <a:chOff x="0" y="0"/>
          <a:chExt cx="0" cy="0"/>
        </a:xfrm>
      </p:grpSpPr>
      <p:pic>
        <p:nvPicPr>
          <p:cNvPr id="1231" name="Google Shape;1231;p37"/>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232" name="Google Shape;1232;p37"/>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1233" name="Google Shape;1233;p37"/>
          <p:cNvGrpSpPr/>
          <p:nvPr/>
        </p:nvGrpSpPr>
        <p:grpSpPr>
          <a:xfrm>
            <a:off x="161072" y="700978"/>
            <a:ext cx="8822206" cy="2837675"/>
            <a:chOff x="161072" y="700978"/>
            <a:chExt cx="8822206" cy="2837675"/>
          </a:xfrm>
        </p:grpSpPr>
        <p:grpSp>
          <p:nvGrpSpPr>
            <p:cNvPr id="1234" name="Google Shape;1234;p37"/>
            <p:cNvGrpSpPr/>
            <p:nvPr/>
          </p:nvGrpSpPr>
          <p:grpSpPr>
            <a:xfrm>
              <a:off x="161072" y="700978"/>
              <a:ext cx="158175" cy="633325"/>
              <a:chOff x="537800" y="5950550"/>
              <a:chExt cx="158175" cy="633325"/>
            </a:xfrm>
          </p:grpSpPr>
          <p:sp>
            <p:nvSpPr>
              <p:cNvPr id="1235" name="Google Shape;1235;p37"/>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7"/>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7"/>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7"/>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9" name="Google Shape;1239;p37"/>
            <p:cNvGrpSpPr/>
            <p:nvPr/>
          </p:nvGrpSpPr>
          <p:grpSpPr>
            <a:xfrm>
              <a:off x="8825103" y="2905353"/>
              <a:ext cx="158175" cy="633300"/>
              <a:chOff x="4162050" y="8154925"/>
              <a:chExt cx="158175" cy="633300"/>
            </a:xfrm>
          </p:grpSpPr>
          <p:sp>
            <p:nvSpPr>
              <p:cNvPr id="1240" name="Google Shape;1240;p37"/>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7"/>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7"/>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7"/>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44" name="Google Shape;1244;p37"/>
          <p:cNvGrpSpPr/>
          <p:nvPr/>
        </p:nvGrpSpPr>
        <p:grpSpPr>
          <a:xfrm>
            <a:off x="160722" y="104519"/>
            <a:ext cx="8822556" cy="4934462"/>
            <a:chOff x="160722" y="104519"/>
            <a:chExt cx="8822556" cy="4934462"/>
          </a:xfrm>
        </p:grpSpPr>
        <p:grpSp>
          <p:nvGrpSpPr>
            <p:cNvPr id="1245" name="Google Shape;1245;p37"/>
            <p:cNvGrpSpPr/>
            <p:nvPr/>
          </p:nvGrpSpPr>
          <p:grpSpPr>
            <a:xfrm>
              <a:off x="6873531" y="4880106"/>
              <a:ext cx="1583600" cy="158875"/>
              <a:chOff x="2345400" y="9097575"/>
              <a:chExt cx="1583600" cy="158875"/>
            </a:xfrm>
          </p:grpSpPr>
          <p:sp>
            <p:nvSpPr>
              <p:cNvPr id="1246" name="Google Shape;1246;p37"/>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7"/>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7"/>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7"/>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7"/>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7"/>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7"/>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7"/>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7"/>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7"/>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37"/>
            <p:cNvGrpSpPr/>
            <p:nvPr/>
          </p:nvGrpSpPr>
          <p:grpSpPr>
            <a:xfrm>
              <a:off x="625406" y="104519"/>
              <a:ext cx="1583600" cy="158175"/>
              <a:chOff x="929000" y="5481675"/>
              <a:chExt cx="1583600" cy="158175"/>
            </a:xfrm>
          </p:grpSpPr>
          <p:sp>
            <p:nvSpPr>
              <p:cNvPr id="1257" name="Google Shape;1257;p37"/>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7"/>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7"/>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7"/>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7"/>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7"/>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7"/>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7"/>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7"/>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7"/>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37"/>
            <p:cNvGrpSpPr/>
            <p:nvPr/>
          </p:nvGrpSpPr>
          <p:grpSpPr>
            <a:xfrm>
              <a:off x="160722" y="2949778"/>
              <a:ext cx="158875" cy="1582900"/>
              <a:chOff x="536400" y="7246950"/>
              <a:chExt cx="158875" cy="1582900"/>
            </a:xfrm>
          </p:grpSpPr>
          <p:sp>
            <p:nvSpPr>
              <p:cNvPr id="1268" name="Google Shape;1268;p37"/>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7"/>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7"/>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7"/>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7"/>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7"/>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7"/>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7"/>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7"/>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7"/>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37"/>
            <p:cNvGrpSpPr/>
            <p:nvPr/>
          </p:nvGrpSpPr>
          <p:grpSpPr>
            <a:xfrm>
              <a:off x="8825103" y="611428"/>
              <a:ext cx="158175" cy="1583575"/>
              <a:chOff x="4162050" y="5908250"/>
              <a:chExt cx="158175" cy="1583575"/>
            </a:xfrm>
          </p:grpSpPr>
          <p:sp>
            <p:nvSpPr>
              <p:cNvPr id="1279" name="Google Shape;1279;p37"/>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7"/>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7"/>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7"/>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7"/>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7"/>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7"/>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7"/>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7"/>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7"/>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89" name="Google Shape;1289;p37"/>
          <p:cNvGrpSpPr/>
          <p:nvPr/>
        </p:nvGrpSpPr>
        <p:grpSpPr>
          <a:xfrm>
            <a:off x="76200" y="61545"/>
            <a:ext cx="8991600" cy="5021011"/>
            <a:chOff x="76200" y="61545"/>
            <a:chExt cx="8991600" cy="5021011"/>
          </a:xfrm>
        </p:grpSpPr>
        <p:grpSp>
          <p:nvGrpSpPr>
            <p:cNvPr id="1290" name="Google Shape;1290;p37"/>
            <p:cNvGrpSpPr/>
            <p:nvPr/>
          </p:nvGrpSpPr>
          <p:grpSpPr>
            <a:xfrm>
              <a:off x="76200" y="61545"/>
              <a:ext cx="396800" cy="397475"/>
              <a:chOff x="419175" y="5365125"/>
              <a:chExt cx="396800" cy="397475"/>
            </a:xfrm>
          </p:grpSpPr>
          <p:sp>
            <p:nvSpPr>
              <p:cNvPr id="1291" name="Google Shape;1291;p37"/>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7"/>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7"/>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37"/>
            <p:cNvGrpSpPr/>
            <p:nvPr/>
          </p:nvGrpSpPr>
          <p:grpSpPr>
            <a:xfrm>
              <a:off x="8671025" y="61545"/>
              <a:ext cx="396775" cy="397475"/>
              <a:chOff x="4041350" y="5365125"/>
              <a:chExt cx="396775" cy="397475"/>
            </a:xfrm>
          </p:grpSpPr>
          <p:sp>
            <p:nvSpPr>
              <p:cNvPr id="1295" name="Google Shape;1295;p37"/>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7"/>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7"/>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37"/>
            <p:cNvGrpSpPr/>
            <p:nvPr/>
          </p:nvGrpSpPr>
          <p:grpSpPr>
            <a:xfrm>
              <a:off x="76200" y="4685081"/>
              <a:ext cx="396800" cy="397475"/>
              <a:chOff x="419175" y="8975500"/>
              <a:chExt cx="396800" cy="397475"/>
            </a:xfrm>
          </p:grpSpPr>
          <p:sp>
            <p:nvSpPr>
              <p:cNvPr id="1299" name="Google Shape;1299;p37"/>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7"/>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7"/>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37"/>
            <p:cNvGrpSpPr/>
            <p:nvPr/>
          </p:nvGrpSpPr>
          <p:grpSpPr>
            <a:xfrm>
              <a:off x="8671025" y="4685081"/>
              <a:ext cx="396775" cy="397475"/>
              <a:chOff x="4041350" y="8975500"/>
              <a:chExt cx="396775" cy="397475"/>
            </a:xfrm>
          </p:grpSpPr>
          <p:sp>
            <p:nvSpPr>
              <p:cNvPr id="1303" name="Google Shape;1303;p37"/>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7"/>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7"/>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09" name="Shape 1309"/>
        <p:cNvGrpSpPr/>
        <p:nvPr/>
      </p:nvGrpSpPr>
      <p:grpSpPr>
        <a:xfrm>
          <a:off x="0" y="0"/>
          <a:ext cx="0" cy="0"/>
          <a:chOff x="0" y="0"/>
          <a:chExt cx="0" cy="0"/>
        </a:xfrm>
      </p:grpSpPr>
      <p:pic>
        <p:nvPicPr>
          <p:cNvPr id="1310" name="Google Shape;1310;p39"/>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311" name="Google Shape;1311;p39"/>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12" name="Google Shape;1312;p39"/>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13" name="Google Shape;1313;p39"/>
          <p:cNvSpPr txBox="1"/>
          <p:nvPr>
            <p:ph type="ctrTitle"/>
          </p:nvPr>
        </p:nvSpPr>
        <p:spPr>
          <a:xfrm>
            <a:off x="1934550" y="1524713"/>
            <a:ext cx="5274900" cy="16845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14" name="Google Shape;1314;p39"/>
          <p:cNvSpPr txBox="1"/>
          <p:nvPr>
            <p:ph idx="1" type="subTitle"/>
          </p:nvPr>
        </p:nvSpPr>
        <p:spPr>
          <a:xfrm>
            <a:off x="1934550" y="3209288"/>
            <a:ext cx="5274900" cy="409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200"/>
              <a:buNone/>
              <a:defRPr sz="14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grpSp>
        <p:nvGrpSpPr>
          <p:cNvPr id="1315" name="Google Shape;1315;p39"/>
          <p:cNvGrpSpPr/>
          <p:nvPr/>
        </p:nvGrpSpPr>
        <p:grpSpPr>
          <a:xfrm>
            <a:off x="161072" y="1152913"/>
            <a:ext cx="8822206" cy="2837675"/>
            <a:chOff x="161072" y="700978"/>
            <a:chExt cx="8822206" cy="2837675"/>
          </a:xfrm>
        </p:grpSpPr>
        <p:grpSp>
          <p:nvGrpSpPr>
            <p:cNvPr id="1316" name="Google Shape;1316;p39"/>
            <p:cNvGrpSpPr/>
            <p:nvPr/>
          </p:nvGrpSpPr>
          <p:grpSpPr>
            <a:xfrm>
              <a:off x="161072" y="700978"/>
              <a:ext cx="158175" cy="633325"/>
              <a:chOff x="537800" y="5950550"/>
              <a:chExt cx="158175" cy="633325"/>
            </a:xfrm>
          </p:grpSpPr>
          <p:sp>
            <p:nvSpPr>
              <p:cNvPr id="1317" name="Google Shape;1317;p39"/>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9"/>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9"/>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9"/>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39"/>
            <p:cNvGrpSpPr/>
            <p:nvPr/>
          </p:nvGrpSpPr>
          <p:grpSpPr>
            <a:xfrm>
              <a:off x="8825103" y="2905353"/>
              <a:ext cx="158175" cy="633300"/>
              <a:chOff x="4162050" y="8154925"/>
              <a:chExt cx="158175" cy="633300"/>
            </a:xfrm>
          </p:grpSpPr>
          <p:sp>
            <p:nvSpPr>
              <p:cNvPr id="1322" name="Google Shape;1322;p39"/>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9"/>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9"/>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9"/>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6" name="Google Shape;1326;p39"/>
          <p:cNvGrpSpPr/>
          <p:nvPr/>
        </p:nvGrpSpPr>
        <p:grpSpPr>
          <a:xfrm>
            <a:off x="160722" y="104519"/>
            <a:ext cx="8822556" cy="4934462"/>
            <a:chOff x="160722" y="104519"/>
            <a:chExt cx="8822556" cy="4934462"/>
          </a:xfrm>
        </p:grpSpPr>
        <p:grpSp>
          <p:nvGrpSpPr>
            <p:cNvPr id="1327" name="Google Shape;1327;p39"/>
            <p:cNvGrpSpPr/>
            <p:nvPr/>
          </p:nvGrpSpPr>
          <p:grpSpPr>
            <a:xfrm>
              <a:off x="6904263" y="4880106"/>
              <a:ext cx="1583600" cy="158875"/>
              <a:chOff x="2345400" y="9097575"/>
              <a:chExt cx="1583600" cy="158875"/>
            </a:xfrm>
          </p:grpSpPr>
          <p:sp>
            <p:nvSpPr>
              <p:cNvPr id="1328" name="Google Shape;1328;p39"/>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9"/>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9"/>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9"/>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9"/>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9"/>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9"/>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9"/>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9"/>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9"/>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39"/>
            <p:cNvGrpSpPr/>
            <p:nvPr/>
          </p:nvGrpSpPr>
          <p:grpSpPr>
            <a:xfrm>
              <a:off x="656138" y="104519"/>
              <a:ext cx="1583600" cy="158175"/>
              <a:chOff x="929000" y="5481675"/>
              <a:chExt cx="1583600" cy="158175"/>
            </a:xfrm>
          </p:grpSpPr>
          <p:sp>
            <p:nvSpPr>
              <p:cNvPr id="1339" name="Google Shape;1339;p39"/>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9"/>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9"/>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9"/>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9"/>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9"/>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9"/>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9"/>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9"/>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9"/>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39"/>
            <p:cNvGrpSpPr/>
            <p:nvPr/>
          </p:nvGrpSpPr>
          <p:grpSpPr>
            <a:xfrm>
              <a:off x="160722" y="2949778"/>
              <a:ext cx="158875" cy="1582900"/>
              <a:chOff x="536400" y="7246950"/>
              <a:chExt cx="158875" cy="1582900"/>
            </a:xfrm>
          </p:grpSpPr>
          <p:sp>
            <p:nvSpPr>
              <p:cNvPr id="1350" name="Google Shape;1350;p39"/>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9"/>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9"/>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9"/>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9"/>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9"/>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9"/>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9"/>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9"/>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9"/>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39"/>
            <p:cNvGrpSpPr/>
            <p:nvPr/>
          </p:nvGrpSpPr>
          <p:grpSpPr>
            <a:xfrm>
              <a:off x="8825103" y="611428"/>
              <a:ext cx="158175" cy="1583575"/>
              <a:chOff x="4162050" y="5908250"/>
              <a:chExt cx="158175" cy="1583575"/>
            </a:xfrm>
          </p:grpSpPr>
          <p:sp>
            <p:nvSpPr>
              <p:cNvPr id="1361" name="Google Shape;1361;p39"/>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9"/>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9"/>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9"/>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9"/>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9"/>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9"/>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9"/>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9"/>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9"/>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1" name="Google Shape;1371;p39"/>
          <p:cNvGrpSpPr/>
          <p:nvPr/>
        </p:nvGrpSpPr>
        <p:grpSpPr>
          <a:xfrm>
            <a:off x="76200" y="61545"/>
            <a:ext cx="8991600" cy="5021011"/>
            <a:chOff x="76200" y="61545"/>
            <a:chExt cx="8991600" cy="5021011"/>
          </a:xfrm>
        </p:grpSpPr>
        <p:grpSp>
          <p:nvGrpSpPr>
            <p:cNvPr id="1372" name="Google Shape;1372;p39"/>
            <p:cNvGrpSpPr/>
            <p:nvPr/>
          </p:nvGrpSpPr>
          <p:grpSpPr>
            <a:xfrm>
              <a:off x="76200" y="61545"/>
              <a:ext cx="396800" cy="397475"/>
              <a:chOff x="419175" y="5365125"/>
              <a:chExt cx="396800" cy="397475"/>
            </a:xfrm>
          </p:grpSpPr>
          <p:sp>
            <p:nvSpPr>
              <p:cNvPr id="1373" name="Google Shape;1373;p39"/>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9"/>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9"/>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39"/>
            <p:cNvGrpSpPr/>
            <p:nvPr/>
          </p:nvGrpSpPr>
          <p:grpSpPr>
            <a:xfrm>
              <a:off x="8671025" y="61545"/>
              <a:ext cx="396775" cy="397475"/>
              <a:chOff x="4041350" y="5365125"/>
              <a:chExt cx="396775" cy="397475"/>
            </a:xfrm>
          </p:grpSpPr>
          <p:sp>
            <p:nvSpPr>
              <p:cNvPr id="1377" name="Google Shape;1377;p39"/>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9"/>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9"/>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39"/>
            <p:cNvGrpSpPr/>
            <p:nvPr/>
          </p:nvGrpSpPr>
          <p:grpSpPr>
            <a:xfrm>
              <a:off x="76200" y="4685081"/>
              <a:ext cx="396800" cy="397475"/>
              <a:chOff x="419175" y="8975500"/>
              <a:chExt cx="396800" cy="397475"/>
            </a:xfrm>
          </p:grpSpPr>
          <p:sp>
            <p:nvSpPr>
              <p:cNvPr id="1381" name="Google Shape;1381;p39"/>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9"/>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9"/>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39"/>
            <p:cNvGrpSpPr/>
            <p:nvPr/>
          </p:nvGrpSpPr>
          <p:grpSpPr>
            <a:xfrm>
              <a:off x="8671025" y="4685081"/>
              <a:ext cx="396775" cy="397475"/>
              <a:chOff x="4041350" y="8975500"/>
              <a:chExt cx="396775" cy="397475"/>
            </a:xfrm>
          </p:grpSpPr>
          <p:sp>
            <p:nvSpPr>
              <p:cNvPr id="1385" name="Google Shape;1385;p39"/>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9"/>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9"/>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8" name="Shape 1388"/>
        <p:cNvGrpSpPr/>
        <p:nvPr/>
      </p:nvGrpSpPr>
      <p:grpSpPr>
        <a:xfrm>
          <a:off x="0" y="0"/>
          <a:ext cx="0" cy="0"/>
          <a:chOff x="0" y="0"/>
          <a:chExt cx="0" cy="0"/>
        </a:xfrm>
      </p:grpSpPr>
      <p:pic>
        <p:nvPicPr>
          <p:cNvPr id="1389" name="Google Shape;1389;p40"/>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390" name="Google Shape;1390;p40"/>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91" name="Google Shape;1391;p40"/>
          <p:cNvSpPr txBox="1"/>
          <p:nvPr>
            <p:ph type="title"/>
          </p:nvPr>
        </p:nvSpPr>
        <p:spPr>
          <a:xfrm>
            <a:off x="4443157" y="2377949"/>
            <a:ext cx="3605400" cy="13182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92" name="Google Shape;1392;p40"/>
          <p:cNvSpPr txBox="1"/>
          <p:nvPr>
            <p:ph hasCustomPrompt="1" idx="2" type="title"/>
          </p:nvPr>
        </p:nvSpPr>
        <p:spPr>
          <a:xfrm>
            <a:off x="5666482" y="1447349"/>
            <a:ext cx="1158900" cy="11232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b="0" sz="6000">
                <a:latin typeface="Roboto Black"/>
                <a:ea typeface="Roboto Black"/>
                <a:cs typeface="Roboto Black"/>
                <a:sym typeface="Roboto Black"/>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393" name="Google Shape;1393;p40"/>
          <p:cNvSpPr/>
          <p:nvPr>
            <p:ph idx="3" type="pic"/>
          </p:nvPr>
        </p:nvSpPr>
        <p:spPr>
          <a:xfrm>
            <a:off x="1408218" y="879475"/>
            <a:ext cx="2662500" cy="3384600"/>
          </a:xfrm>
          <a:prstGeom prst="rect">
            <a:avLst/>
          </a:prstGeom>
          <a:noFill/>
          <a:ln cap="flat" cmpd="sng" w="9525">
            <a:solidFill>
              <a:schemeClr val="dk1"/>
            </a:solidFill>
            <a:prstDash val="solid"/>
            <a:round/>
            <a:headEnd len="sm" w="sm" type="none"/>
            <a:tailEnd len="sm" w="sm" type="none"/>
          </a:ln>
        </p:spPr>
      </p:sp>
      <p:grpSp>
        <p:nvGrpSpPr>
          <p:cNvPr id="1394" name="Google Shape;1394;p40"/>
          <p:cNvGrpSpPr/>
          <p:nvPr/>
        </p:nvGrpSpPr>
        <p:grpSpPr>
          <a:xfrm>
            <a:off x="160725" y="611428"/>
            <a:ext cx="8822556" cy="3921250"/>
            <a:chOff x="160725" y="611428"/>
            <a:chExt cx="8822556" cy="3921250"/>
          </a:xfrm>
        </p:grpSpPr>
        <p:grpSp>
          <p:nvGrpSpPr>
            <p:cNvPr id="1395" name="Google Shape;1395;p40"/>
            <p:cNvGrpSpPr/>
            <p:nvPr/>
          </p:nvGrpSpPr>
          <p:grpSpPr>
            <a:xfrm>
              <a:off x="160725" y="2949778"/>
              <a:ext cx="158875" cy="1582900"/>
              <a:chOff x="536400" y="7246950"/>
              <a:chExt cx="158875" cy="1582900"/>
            </a:xfrm>
          </p:grpSpPr>
          <p:sp>
            <p:nvSpPr>
              <p:cNvPr id="1396" name="Google Shape;1396;p40"/>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0"/>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0"/>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0"/>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0"/>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0"/>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0"/>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0"/>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0"/>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0"/>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40"/>
            <p:cNvGrpSpPr/>
            <p:nvPr/>
          </p:nvGrpSpPr>
          <p:grpSpPr>
            <a:xfrm>
              <a:off x="8825106" y="611428"/>
              <a:ext cx="158175" cy="1583575"/>
              <a:chOff x="4162050" y="5908250"/>
              <a:chExt cx="158175" cy="1583575"/>
            </a:xfrm>
          </p:grpSpPr>
          <p:sp>
            <p:nvSpPr>
              <p:cNvPr id="1407" name="Google Shape;1407;p40"/>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0"/>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0"/>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0"/>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0"/>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0"/>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0"/>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0"/>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0"/>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0"/>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7" name="Google Shape;1417;p40"/>
          <p:cNvGrpSpPr/>
          <p:nvPr/>
        </p:nvGrpSpPr>
        <p:grpSpPr>
          <a:xfrm>
            <a:off x="76200" y="61545"/>
            <a:ext cx="8991600" cy="5021011"/>
            <a:chOff x="76200" y="61545"/>
            <a:chExt cx="8991600" cy="5021011"/>
          </a:xfrm>
        </p:grpSpPr>
        <p:grpSp>
          <p:nvGrpSpPr>
            <p:cNvPr id="1418" name="Google Shape;1418;p40"/>
            <p:cNvGrpSpPr/>
            <p:nvPr/>
          </p:nvGrpSpPr>
          <p:grpSpPr>
            <a:xfrm>
              <a:off x="76200" y="61545"/>
              <a:ext cx="396800" cy="397475"/>
              <a:chOff x="419175" y="5365125"/>
              <a:chExt cx="396800" cy="397475"/>
            </a:xfrm>
          </p:grpSpPr>
          <p:sp>
            <p:nvSpPr>
              <p:cNvPr id="1419" name="Google Shape;1419;p40"/>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0"/>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0"/>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40"/>
            <p:cNvGrpSpPr/>
            <p:nvPr/>
          </p:nvGrpSpPr>
          <p:grpSpPr>
            <a:xfrm>
              <a:off x="8671025" y="61545"/>
              <a:ext cx="396775" cy="397475"/>
              <a:chOff x="4041350" y="5365125"/>
              <a:chExt cx="396775" cy="397475"/>
            </a:xfrm>
          </p:grpSpPr>
          <p:sp>
            <p:nvSpPr>
              <p:cNvPr id="1423" name="Google Shape;1423;p40"/>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0"/>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0"/>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6" name="Google Shape;1426;p40"/>
            <p:cNvGrpSpPr/>
            <p:nvPr/>
          </p:nvGrpSpPr>
          <p:grpSpPr>
            <a:xfrm>
              <a:off x="76200" y="4685081"/>
              <a:ext cx="396800" cy="397475"/>
              <a:chOff x="419175" y="8975500"/>
              <a:chExt cx="396800" cy="397475"/>
            </a:xfrm>
          </p:grpSpPr>
          <p:sp>
            <p:nvSpPr>
              <p:cNvPr id="1427" name="Google Shape;1427;p40"/>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0"/>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0"/>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0" name="Google Shape;1430;p40"/>
            <p:cNvGrpSpPr/>
            <p:nvPr/>
          </p:nvGrpSpPr>
          <p:grpSpPr>
            <a:xfrm>
              <a:off x="8671025" y="4685081"/>
              <a:ext cx="396775" cy="397475"/>
              <a:chOff x="4041350" y="8975500"/>
              <a:chExt cx="396775" cy="397475"/>
            </a:xfrm>
          </p:grpSpPr>
          <p:sp>
            <p:nvSpPr>
              <p:cNvPr id="1431" name="Google Shape;1431;p40"/>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0"/>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0"/>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34" name="Shape 1434"/>
        <p:cNvGrpSpPr/>
        <p:nvPr/>
      </p:nvGrpSpPr>
      <p:grpSpPr>
        <a:xfrm>
          <a:off x="0" y="0"/>
          <a:ext cx="0" cy="0"/>
          <a:chOff x="0" y="0"/>
          <a:chExt cx="0" cy="0"/>
        </a:xfrm>
      </p:grpSpPr>
      <p:pic>
        <p:nvPicPr>
          <p:cNvPr id="1435" name="Google Shape;1435;p41"/>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436" name="Google Shape;1436;p41"/>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437" name="Google Shape;1437;p41"/>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438" name="Google Shape;1438;p41"/>
          <p:cNvSpPr txBox="1"/>
          <p:nvPr>
            <p:ph idx="1" type="body"/>
          </p:nvPr>
        </p:nvSpPr>
        <p:spPr>
          <a:xfrm>
            <a:off x="720000" y="1152475"/>
            <a:ext cx="7704000" cy="3354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Clr>
                <a:srgbClr val="434343"/>
              </a:buClr>
              <a:buSzPts val="1400"/>
              <a:buChar char="●"/>
              <a:defRPr>
                <a:solidFill>
                  <a:schemeClr val="dk1"/>
                </a:solidFill>
              </a:defRPr>
            </a:lvl1pPr>
            <a:lvl2pPr indent="-304800" lvl="1" marL="914400">
              <a:lnSpc>
                <a:spcPct val="115000"/>
              </a:lnSpc>
              <a:spcBef>
                <a:spcPts val="0"/>
              </a:spcBef>
              <a:spcAft>
                <a:spcPts val="0"/>
              </a:spcAft>
              <a:buClr>
                <a:srgbClr val="434343"/>
              </a:buClr>
              <a:buSzPts val="1200"/>
              <a:buChar char="○"/>
              <a:defRPr>
                <a:solidFill>
                  <a:srgbClr val="434343"/>
                </a:solidFill>
              </a:defRPr>
            </a:lvl2pPr>
            <a:lvl3pPr indent="-304800" lvl="2" marL="1371600">
              <a:lnSpc>
                <a:spcPct val="115000"/>
              </a:lnSpc>
              <a:spcBef>
                <a:spcPts val="0"/>
              </a:spcBef>
              <a:spcAft>
                <a:spcPts val="0"/>
              </a:spcAft>
              <a:buClr>
                <a:srgbClr val="434343"/>
              </a:buClr>
              <a:buSzPts val="1200"/>
              <a:buChar char="■"/>
              <a:defRPr>
                <a:solidFill>
                  <a:srgbClr val="434343"/>
                </a:solidFill>
              </a:defRPr>
            </a:lvl3pPr>
            <a:lvl4pPr indent="-304800" lvl="3" marL="1828800">
              <a:lnSpc>
                <a:spcPct val="115000"/>
              </a:lnSpc>
              <a:spcBef>
                <a:spcPts val="0"/>
              </a:spcBef>
              <a:spcAft>
                <a:spcPts val="0"/>
              </a:spcAft>
              <a:buClr>
                <a:srgbClr val="434343"/>
              </a:buClr>
              <a:buSzPts val="1200"/>
              <a:buChar char="●"/>
              <a:defRPr>
                <a:solidFill>
                  <a:srgbClr val="434343"/>
                </a:solidFill>
              </a:defRPr>
            </a:lvl4pPr>
            <a:lvl5pPr indent="-304800" lvl="4" marL="2286000">
              <a:lnSpc>
                <a:spcPct val="115000"/>
              </a:lnSpc>
              <a:spcBef>
                <a:spcPts val="0"/>
              </a:spcBef>
              <a:spcAft>
                <a:spcPts val="0"/>
              </a:spcAft>
              <a:buClr>
                <a:srgbClr val="434343"/>
              </a:buClr>
              <a:buSzPts val="1200"/>
              <a:buChar char="○"/>
              <a:defRPr>
                <a:solidFill>
                  <a:srgbClr val="434343"/>
                </a:solidFill>
              </a:defRPr>
            </a:lvl5pPr>
            <a:lvl6pPr indent="-304800" lvl="5" marL="2743200">
              <a:lnSpc>
                <a:spcPct val="115000"/>
              </a:lnSpc>
              <a:spcBef>
                <a:spcPts val="0"/>
              </a:spcBef>
              <a:spcAft>
                <a:spcPts val="0"/>
              </a:spcAft>
              <a:buClr>
                <a:srgbClr val="434343"/>
              </a:buClr>
              <a:buSzPts val="1200"/>
              <a:buChar char="■"/>
              <a:defRPr>
                <a:solidFill>
                  <a:srgbClr val="434343"/>
                </a:solidFill>
              </a:defRPr>
            </a:lvl6pPr>
            <a:lvl7pPr indent="-304800" lvl="6" marL="3200400">
              <a:lnSpc>
                <a:spcPct val="115000"/>
              </a:lnSpc>
              <a:spcBef>
                <a:spcPts val="0"/>
              </a:spcBef>
              <a:spcAft>
                <a:spcPts val="0"/>
              </a:spcAft>
              <a:buClr>
                <a:srgbClr val="434343"/>
              </a:buClr>
              <a:buSzPts val="1200"/>
              <a:buChar char="●"/>
              <a:defRPr>
                <a:solidFill>
                  <a:srgbClr val="434343"/>
                </a:solidFill>
              </a:defRPr>
            </a:lvl7pPr>
            <a:lvl8pPr indent="-304800" lvl="7" marL="3657600">
              <a:lnSpc>
                <a:spcPct val="115000"/>
              </a:lnSpc>
              <a:spcBef>
                <a:spcPts val="0"/>
              </a:spcBef>
              <a:spcAft>
                <a:spcPts val="0"/>
              </a:spcAft>
              <a:buClr>
                <a:srgbClr val="434343"/>
              </a:buClr>
              <a:buSzPts val="1200"/>
              <a:buChar char="○"/>
              <a:defRPr>
                <a:solidFill>
                  <a:srgbClr val="434343"/>
                </a:solidFill>
              </a:defRPr>
            </a:lvl8pPr>
            <a:lvl9pPr indent="-304800" lvl="8" marL="4114800">
              <a:lnSpc>
                <a:spcPct val="115000"/>
              </a:lnSpc>
              <a:spcBef>
                <a:spcPts val="0"/>
              </a:spcBef>
              <a:spcAft>
                <a:spcPts val="0"/>
              </a:spcAft>
              <a:buClr>
                <a:srgbClr val="434343"/>
              </a:buClr>
              <a:buSzPts val="1200"/>
              <a:buChar char="■"/>
              <a:defRPr>
                <a:solidFill>
                  <a:srgbClr val="434343"/>
                </a:solidFill>
              </a:defRPr>
            </a:lvl9pPr>
          </a:lstStyle>
          <a:p/>
        </p:txBody>
      </p:sp>
      <p:grpSp>
        <p:nvGrpSpPr>
          <p:cNvPr id="1439" name="Google Shape;1439;p41"/>
          <p:cNvGrpSpPr/>
          <p:nvPr/>
        </p:nvGrpSpPr>
        <p:grpSpPr>
          <a:xfrm>
            <a:off x="160725" y="611428"/>
            <a:ext cx="8823256" cy="3921250"/>
            <a:chOff x="160725" y="611428"/>
            <a:chExt cx="8823256" cy="3921250"/>
          </a:xfrm>
        </p:grpSpPr>
        <p:grpSp>
          <p:nvGrpSpPr>
            <p:cNvPr id="1440" name="Google Shape;1440;p41"/>
            <p:cNvGrpSpPr/>
            <p:nvPr/>
          </p:nvGrpSpPr>
          <p:grpSpPr>
            <a:xfrm flipH="1">
              <a:off x="8825106" y="2949778"/>
              <a:ext cx="158875" cy="1582900"/>
              <a:chOff x="536400" y="7246950"/>
              <a:chExt cx="158875" cy="1582900"/>
            </a:xfrm>
          </p:grpSpPr>
          <p:sp>
            <p:nvSpPr>
              <p:cNvPr id="1441" name="Google Shape;1441;p41"/>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1"/>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1"/>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1"/>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1"/>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1"/>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1"/>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1"/>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1"/>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1"/>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41"/>
            <p:cNvGrpSpPr/>
            <p:nvPr/>
          </p:nvGrpSpPr>
          <p:grpSpPr>
            <a:xfrm flipH="1">
              <a:off x="160725" y="611428"/>
              <a:ext cx="158175" cy="1583575"/>
              <a:chOff x="4162050" y="5908250"/>
              <a:chExt cx="158175" cy="1583575"/>
            </a:xfrm>
          </p:grpSpPr>
          <p:sp>
            <p:nvSpPr>
              <p:cNvPr id="1452" name="Google Shape;1452;p41"/>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1"/>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1"/>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1"/>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1"/>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1"/>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1"/>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1"/>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1"/>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1"/>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2" name="Google Shape;1462;p41"/>
          <p:cNvGrpSpPr/>
          <p:nvPr/>
        </p:nvGrpSpPr>
        <p:grpSpPr>
          <a:xfrm>
            <a:off x="76200" y="61545"/>
            <a:ext cx="8991600" cy="5021011"/>
            <a:chOff x="76200" y="61545"/>
            <a:chExt cx="8991600" cy="5021011"/>
          </a:xfrm>
        </p:grpSpPr>
        <p:grpSp>
          <p:nvGrpSpPr>
            <p:cNvPr id="1463" name="Google Shape;1463;p41"/>
            <p:cNvGrpSpPr/>
            <p:nvPr/>
          </p:nvGrpSpPr>
          <p:grpSpPr>
            <a:xfrm>
              <a:off x="76200" y="61545"/>
              <a:ext cx="396800" cy="397475"/>
              <a:chOff x="419175" y="5365125"/>
              <a:chExt cx="396800" cy="397475"/>
            </a:xfrm>
          </p:grpSpPr>
          <p:sp>
            <p:nvSpPr>
              <p:cNvPr id="1464" name="Google Shape;1464;p41"/>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1"/>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1"/>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41"/>
            <p:cNvGrpSpPr/>
            <p:nvPr/>
          </p:nvGrpSpPr>
          <p:grpSpPr>
            <a:xfrm>
              <a:off x="8671025" y="61545"/>
              <a:ext cx="396775" cy="397475"/>
              <a:chOff x="4041350" y="5365125"/>
              <a:chExt cx="396775" cy="397475"/>
            </a:xfrm>
          </p:grpSpPr>
          <p:sp>
            <p:nvSpPr>
              <p:cNvPr id="1468" name="Google Shape;1468;p41"/>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1"/>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1"/>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1" name="Google Shape;1471;p41"/>
            <p:cNvGrpSpPr/>
            <p:nvPr/>
          </p:nvGrpSpPr>
          <p:grpSpPr>
            <a:xfrm>
              <a:off x="76200" y="4685081"/>
              <a:ext cx="396800" cy="397475"/>
              <a:chOff x="419175" y="8975500"/>
              <a:chExt cx="396800" cy="397475"/>
            </a:xfrm>
          </p:grpSpPr>
          <p:sp>
            <p:nvSpPr>
              <p:cNvPr id="1472" name="Google Shape;1472;p41"/>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1"/>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1"/>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5" name="Google Shape;1475;p41"/>
            <p:cNvGrpSpPr/>
            <p:nvPr/>
          </p:nvGrpSpPr>
          <p:grpSpPr>
            <a:xfrm>
              <a:off x="8671025" y="4685081"/>
              <a:ext cx="396775" cy="397475"/>
              <a:chOff x="4041350" y="8975500"/>
              <a:chExt cx="396775" cy="397475"/>
            </a:xfrm>
          </p:grpSpPr>
          <p:sp>
            <p:nvSpPr>
              <p:cNvPr id="1476" name="Google Shape;1476;p41"/>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1"/>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1"/>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79" name="Shape 1479"/>
        <p:cNvGrpSpPr/>
        <p:nvPr/>
      </p:nvGrpSpPr>
      <p:grpSpPr>
        <a:xfrm>
          <a:off x="0" y="0"/>
          <a:ext cx="0" cy="0"/>
          <a:chOff x="0" y="0"/>
          <a:chExt cx="0" cy="0"/>
        </a:xfrm>
      </p:grpSpPr>
      <p:pic>
        <p:nvPicPr>
          <p:cNvPr id="1480" name="Google Shape;1480;p42"/>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481" name="Google Shape;1481;p42"/>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482" name="Google Shape;1482;p42"/>
          <p:cNvSpPr txBox="1"/>
          <p:nvPr>
            <p:ph idx="1" type="subTitle"/>
          </p:nvPr>
        </p:nvSpPr>
        <p:spPr>
          <a:xfrm>
            <a:off x="1290763" y="1905169"/>
            <a:ext cx="2907600" cy="572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483" name="Google Shape;1483;p42"/>
          <p:cNvSpPr txBox="1"/>
          <p:nvPr>
            <p:ph idx="2" type="subTitle"/>
          </p:nvPr>
        </p:nvSpPr>
        <p:spPr>
          <a:xfrm>
            <a:off x="4945638" y="1905169"/>
            <a:ext cx="2907600" cy="572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484" name="Google Shape;1484;p42"/>
          <p:cNvSpPr txBox="1"/>
          <p:nvPr>
            <p:ph idx="3" type="subTitle"/>
          </p:nvPr>
        </p:nvSpPr>
        <p:spPr>
          <a:xfrm>
            <a:off x="1290775" y="2350000"/>
            <a:ext cx="2907600" cy="132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85" name="Google Shape;1485;p42"/>
          <p:cNvSpPr txBox="1"/>
          <p:nvPr>
            <p:ph idx="4" type="subTitle"/>
          </p:nvPr>
        </p:nvSpPr>
        <p:spPr>
          <a:xfrm>
            <a:off x="4945650" y="2350000"/>
            <a:ext cx="2907600" cy="132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86" name="Google Shape;1486;p4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1487" name="Google Shape;1487;p42"/>
          <p:cNvGrpSpPr/>
          <p:nvPr/>
        </p:nvGrpSpPr>
        <p:grpSpPr>
          <a:xfrm>
            <a:off x="76200" y="61545"/>
            <a:ext cx="8991600" cy="5021011"/>
            <a:chOff x="76200" y="61545"/>
            <a:chExt cx="8991600" cy="5021011"/>
          </a:xfrm>
        </p:grpSpPr>
        <p:grpSp>
          <p:nvGrpSpPr>
            <p:cNvPr id="1488" name="Google Shape;1488;p42"/>
            <p:cNvGrpSpPr/>
            <p:nvPr/>
          </p:nvGrpSpPr>
          <p:grpSpPr>
            <a:xfrm>
              <a:off x="76200" y="61545"/>
              <a:ext cx="396800" cy="397475"/>
              <a:chOff x="419175" y="5365125"/>
              <a:chExt cx="396800" cy="397475"/>
            </a:xfrm>
          </p:grpSpPr>
          <p:sp>
            <p:nvSpPr>
              <p:cNvPr id="1489" name="Google Shape;1489;p42"/>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2"/>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2"/>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42"/>
            <p:cNvGrpSpPr/>
            <p:nvPr/>
          </p:nvGrpSpPr>
          <p:grpSpPr>
            <a:xfrm>
              <a:off x="8671025" y="61545"/>
              <a:ext cx="396775" cy="397475"/>
              <a:chOff x="4041350" y="5365125"/>
              <a:chExt cx="396775" cy="397475"/>
            </a:xfrm>
          </p:grpSpPr>
          <p:sp>
            <p:nvSpPr>
              <p:cNvPr id="1493" name="Google Shape;1493;p42"/>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2"/>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2"/>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42"/>
            <p:cNvGrpSpPr/>
            <p:nvPr/>
          </p:nvGrpSpPr>
          <p:grpSpPr>
            <a:xfrm>
              <a:off x="76200" y="4685081"/>
              <a:ext cx="396800" cy="397475"/>
              <a:chOff x="419175" y="8975500"/>
              <a:chExt cx="396800" cy="397475"/>
            </a:xfrm>
          </p:grpSpPr>
          <p:sp>
            <p:nvSpPr>
              <p:cNvPr id="1497" name="Google Shape;1497;p42"/>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2"/>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2"/>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0" name="Google Shape;1500;p42"/>
            <p:cNvGrpSpPr/>
            <p:nvPr/>
          </p:nvGrpSpPr>
          <p:grpSpPr>
            <a:xfrm>
              <a:off x="8671025" y="4685081"/>
              <a:ext cx="396775" cy="397475"/>
              <a:chOff x="4041350" y="8975500"/>
              <a:chExt cx="396775" cy="397475"/>
            </a:xfrm>
          </p:grpSpPr>
          <p:sp>
            <p:nvSpPr>
              <p:cNvPr id="1501" name="Google Shape;1501;p42"/>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2"/>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2"/>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04" name="Google Shape;1504;p42"/>
          <p:cNvGrpSpPr/>
          <p:nvPr/>
        </p:nvGrpSpPr>
        <p:grpSpPr>
          <a:xfrm>
            <a:off x="4255335" y="100584"/>
            <a:ext cx="633325" cy="4942300"/>
            <a:chOff x="4255335" y="100584"/>
            <a:chExt cx="633325" cy="4942300"/>
          </a:xfrm>
        </p:grpSpPr>
        <p:grpSp>
          <p:nvGrpSpPr>
            <p:cNvPr id="1505" name="Google Shape;1505;p42"/>
            <p:cNvGrpSpPr/>
            <p:nvPr/>
          </p:nvGrpSpPr>
          <p:grpSpPr>
            <a:xfrm rot="5400000">
              <a:off x="4492910" y="-136991"/>
              <a:ext cx="158175" cy="633325"/>
              <a:chOff x="537800" y="5950550"/>
              <a:chExt cx="158175" cy="633325"/>
            </a:xfrm>
          </p:grpSpPr>
          <p:sp>
            <p:nvSpPr>
              <p:cNvPr id="1506" name="Google Shape;1506;p42"/>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2"/>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2"/>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2"/>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42"/>
            <p:cNvGrpSpPr/>
            <p:nvPr/>
          </p:nvGrpSpPr>
          <p:grpSpPr>
            <a:xfrm rot="5400000">
              <a:off x="4492910" y="4647134"/>
              <a:ext cx="158175" cy="633325"/>
              <a:chOff x="537800" y="5950550"/>
              <a:chExt cx="158175" cy="633325"/>
            </a:xfrm>
          </p:grpSpPr>
          <p:sp>
            <p:nvSpPr>
              <p:cNvPr id="1511" name="Google Shape;1511;p42"/>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2"/>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2"/>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2"/>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15" name="Shape 1515"/>
        <p:cNvGrpSpPr/>
        <p:nvPr/>
      </p:nvGrpSpPr>
      <p:grpSpPr>
        <a:xfrm>
          <a:off x="0" y="0"/>
          <a:ext cx="0" cy="0"/>
          <a:chOff x="0" y="0"/>
          <a:chExt cx="0" cy="0"/>
        </a:xfrm>
      </p:grpSpPr>
      <p:pic>
        <p:nvPicPr>
          <p:cNvPr id="1516" name="Google Shape;1516;p43"/>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517" name="Google Shape;1517;p43"/>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18" name="Google Shape;1518;p4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1519" name="Google Shape;1519;p43"/>
          <p:cNvGrpSpPr/>
          <p:nvPr/>
        </p:nvGrpSpPr>
        <p:grpSpPr>
          <a:xfrm>
            <a:off x="161072" y="1152913"/>
            <a:ext cx="8822206" cy="2837675"/>
            <a:chOff x="161072" y="700978"/>
            <a:chExt cx="8822206" cy="2837675"/>
          </a:xfrm>
        </p:grpSpPr>
        <p:grpSp>
          <p:nvGrpSpPr>
            <p:cNvPr id="1520" name="Google Shape;1520;p43"/>
            <p:cNvGrpSpPr/>
            <p:nvPr/>
          </p:nvGrpSpPr>
          <p:grpSpPr>
            <a:xfrm>
              <a:off x="161072" y="700978"/>
              <a:ext cx="158175" cy="633325"/>
              <a:chOff x="537800" y="5950550"/>
              <a:chExt cx="158175" cy="633325"/>
            </a:xfrm>
          </p:grpSpPr>
          <p:sp>
            <p:nvSpPr>
              <p:cNvPr id="1521" name="Google Shape;1521;p43"/>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3"/>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3"/>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3"/>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5" name="Google Shape;1525;p43"/>
            <p:cNvGrpSpPr/>
            <p:nvPr/>
          </p:nvGrpSpPr>
          <p:grpSpPr>
            <a:xfrm>
              <a:off x="8825103" y="2905353"/>
              <a:ext cx="158175" cy="633300"/>
              <a:chOff x="4162050" y="8154925"/>
              <a:chExt cx="158175" cy="633300"/>
            </a:xfrm>
          </p:grpSpPr>
          <p:sp>
            <p:nvSpPr>
              <p:cNvPr id="1526" name="Google Shape;1526;p43"/>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3"/>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3"/>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3"/>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0" name="Google Shape;1530;p43"/>
          <p:cNvGrpSpPr/>
          <p:nvPr/>
        </p:nvGrpSpPr>
        <p:grpSpPr>
          <a:xfrm>
            <a:off x="160722" y="104519"/>
            <a:ext cx="8822556" cy="4934462"/>
            <a:chOff x="160722" y="104519"/>
            <a:chExt cx="8822556" cy="4934462"/>
          </a:xfrm>
        </p:grpSpPr>
        <p:grpSp>
          <p:nvGrpSpPr>
            <p:cNvPr id="1531" name="Google Shape;1531;p43"/>
            <p:cNvGrpSpPr/>
            <p:nvPr/>
          </p:nvGrpSpPr>
          <p:grpSpPr>
            <a:xfrm>
              <a:off x="6904263" y="4880106"/>
              <a:ext cx="1583600" cy="158875"/>
              <a:chOff x="2345400" y="9097575"/>
              <a:chExt cx="1583600" cy="158875"/>
            </a:xfrm>
          </p:grpSpPr>
          <p:sp>
            <p:nvSpPr>
              <p:cNvPr id="1532" name="Google Shape;1532;p43"/>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3"/>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3"/>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3"/>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3"/>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3"/>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3"/>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3"/>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3"/>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3"/>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43"/>
            <p:cNvGrpSpPr/>
            <p:nvPr/>
          </p:nvGrpSpPr>
          <p:grpSpPr>
            <a:xfrm>
              <a:off x="656138" y="104519"/>
              <a:ext cx="1583600" cy="158175"/>
              <a:chOff x="929000" y="5481675"/>
              <a:chExt cx="1583600" cy="158175"/>
            </a:xfrm>
          </p:grpSpPr>
          <p:sp>
            <p:nvSpPr>
              <p:cNvPr id="1543" name="Google Shape;1543;p43"/>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3"/>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3"/>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3"/>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3"/>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3"/>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3"/>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3"/>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3"/>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3"/>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43"/>
            <p:cNvGrpSpPr/>
            <p:nvPr/>
          </p:nvGrpSpPr>
          <p:grpSpPr>
            <a:xfrm>
              <a:off x="160722" y="2949778"/>
              <a:ext cx="158875" cy="1582900"/>
              <a:chOff x="536400" y="7246950"/>
              <a:chExt cx="158875" cy="1582900"/>
            </a:xfrm>
          </p:grpSpPr>
          <p:sp>
            <p:nvSpPr>
              <p:cNvPr id="1554" name="Google Shape;1554;p43"/>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3"/>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3"/>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3"/>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3"/>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3"/>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3"/>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3"/>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3"/>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3"/>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43"/>
            <p:cNvGrpSpPr/>
            <p:nvPr/>
          </p:nvGrpSpPr>
          <p:grpSpPr>
            <a:xfrm>
              <a:off x="8825103" y="611428"/>
              <a:ext cx="158175" cy="1583575"/>
              <a:chOff x="4162050" y="5908250"/>
              <a:chExt cx="158175" cy="1583575"/>
            </a:xfrm>
          </p:grpSpPr>
          <p:sp>
            <p:nvSpPr>
              <p:cNvPr id="1565" name="Google Shape;1565;p43"/>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3"/>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3"/>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3"/>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3"/>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3"/>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3"/>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3"/>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3"/>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3"/>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75" name="Google Shape;1575;p43"/>
          <p:cNvGrpSpPr/>
          <p:nvPr/>
        </p:nvGrpSpPr>
        <p:grpSpPr>
          <a:xfrm>
            <a:off x="76200" y="61545"/>
            <a:ext cx="8991600" cy="5021011"/>
            <a:chOff x="76200" y="61545"/>
            <a:chExt cx="8991600" cy="5021011"/>
          </a:xfrm>
        </p:grpSpPr>
        <p:grpSp>
          <p:nvGrpSpPr>
            <p:cNvPr id="1576" name="Google Shape;1576;p43"/>
            <p:cNvGrpSpPr/>
            <p:nvPr/>
          </p:nvGrpSpPr>
          <p:grpSpPr>
            <a:xfrm>
              <a:off x="76200" y="61545"/>
              <a:ext cx="396800" cy="397475"/>
              <a:chOff x="419175" y="5365125"/>
              <a:chExt cx="396800" cy="397475"/>
            </a:xfrm>
          </p:grpSpPr>
          <p:sp>
            <p:nvSpPr>
              <p:cNvPr id="1577" name="Google Shape;1577;p43"/>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3"/>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3"/>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43"/>
            <p:cNvGrpSpPr/>
            <p:nvPr/>
          </p:nvGrpSpPr>
          <p:grpSpPr>
            <a:xfrm>
              <a:off x="8671025" y="61545"/>
              <a:ext cx="396775" cy="397475"/>
              <a:chOff x="4041350" y="5365125"/>
              <a:chExt cx="396775" cy="397475"/>
            </a:xfrm>
          </p:grpSpPr>
          <p:sp>
            <p:nvSpPr>
              <p:cNvPr id="1581" name="Google Shape;1581;p43"/>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3"/>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3"/>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 name="Google Shape;1584;p43"/>
            <p:cNvGrpSpPr/>
            <p:nvPr/>
          </p:nvGrpSpPr>
          <p:grpSpPr>
            <a:xfrm>
              <a:off x="76200" y="4685081"/>
              <a:ext cx="396800" cy="397475"/>
              <a:chOff x="419175" y="8975500"/>
              <a:chExt cx="396800" cy="397475"/>
            </a:xfrm>
          </p:grpSpPr>
          <p:sp>
            <p:nvSpPr>
              <p:cNvPr id="1585" name="Google Shape;1585;p43"/>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3"/>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3"/>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43"/>
            <p:cNvGrpSpPr/>
            <p:nvPr/>
          </p:nvGrpSpPr>
          <p:grpSpPr>
            <a:xfrm>
              <a:off x="8671025" y="4685081"/>
              <a:ext cx="396775" cy="397475"/>
              <a:chOff x="4041350" y="8975500"/>
              <a:chExt cx="396775" cy="397475"/>
            </a:xfrm>
          </p:grpSpPr>
          <p:sp>
            <p:nvSpPr>
              <p:cNvPr id="1589" name="Google Shape;1589;p43"/>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3"/>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3"/>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92" name="Shape 1592"/>
        <p:cNvGrpSpPr/>
        <p:nvPr/>
      </p:nvGrpSpPr>
      <p:grpSpPr>
        <a:xfrm>
          <a:off x="0" y="0"/>
          <a:ext cx="0" cy="0"/>
          <a:chOff x="0" y="0"/>
          <a:chExt cx="0" cy="0"/>
        </a:xfrm>
      </p:grpSpPr>
      <p:pic>
        <p:nvPicPr>
          <p:cNvPr id="1593" name="Google Shape;1593;p44"/>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594" name="Google Shape;1594;p44"/>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95" name="Google Shape;1595;p4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596" name="Google Shape;1596;p44"/>
          <p:cNvSpPr txBox="1"/>
          <p:nvPr>
            <p:ph idx="1" type="body"/>
          </p:nvPr>
        </p:nvSpPr>
        <p:spPr>
          <a:xfrm>
            <a:off x="4357450" y="1612950"/>
            <a:ext cx="3771300" cy="2527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Open Sans"/>
              <a:buAutoNum type="arabicPeriod"/>
              <a:defRPr>
                <a:solidFill>
                  <a:srgbClr val="434343"/>
                </a:solidFill>
              </a:defRPr>
            </a:lvl1pPr>
            <a:lvl2pPr indent="-304800" lvl="1" marL="914400">
              <a:lnSpc>
                <a:spcPct val="115000"/>
              </a:lnSpc>
              <a:spcBef>
                <a:spcPts val="1000"/>
              </a:spcBef>
              <a:spcAft>
                <a:spcPts val="0"/>
              </a:spcAft>
              <a:buClr>
                <a:srgbClr val="E76A28"/>
              </a:buClr>
              <a:buSzPts val="1200"/>
              <a:buFont typeface="Nunito Light"/>
              <a:buAutoNum type="alphaLcPeriod"/>
              <a:defRPr>
                <a:solidFill>
                  <a:srgbClr val="434343"/>
                </a:solidFill>
              </a:defRPr>
            </a:lvl2pPr>
            <a:lvl3pPr indent="-304800" lvl="2" marL="1371600">
              <a:lnSpc>
                <a:spcPct val="115000"/>
              </a:lnSpc>
              <a:spcBef>
                <a:spcPts val="0"/>
              </a:spcBef>
              <a:spcAft>
                <a:spcPts val="0"/>
              </a:spcAft>
              <a:buClr>
                <a:srgbClr val="E76A28"/>
              </a:buClr>
              <a:buSzPts val="1200"/>
              <a:buFont typeface="Nunito Light"/>
              <a:buAutoNum type="romanLcPeriod"/>
              <a:defRPr>
                <a:solidFill>
                  <a:srgbClr val="434343"/>
                </a:solidFill>
              </a:defRPr>
            </a:lvl3pPr>
            <a:lvl4pPr indent="-304800" lvl="3" marL="1828800">
              <a:lnSpc>
                <a:spcPct val="115000"/>
              </a:lnSpc>
              <a:spcBef>
                <a:spcPts val="0"/>
              </a:spcBef>
              <a:spcAft>
                <a:spcPts val="0"/>
              </a:spcAft>
              <a:buClr>
                <a:srgbClr val="E76A28"/>
              </a:buClr>
              <a:buSzPts val="1200"/>
              <a:buFont typeface="Nunito Light"/>
              <a:buAutoNum type="arabicPeriod"/>
              <a:defRPr>
                <a:solidFill>
                  <a:srgbClr val="434343"/>
                </a:solidFill>
              </a:defRPr>
            </a:lvl4pPr>
            <a:lvl5pPr indent="-304800" lvl="4" marL="2286000">
              <a:lnSpc>
                <a:spcPct val="115000"/>
              </a:lnSpc>
              <a:spcBef>
                <a:spcPts val="0"/>
              </a:spcBef>
              <a:spcAft>
                <a:spcPts val="0"/>
              </a:spcAft>
              <a:buClr>
                <a:srgbClr val="E76A28"/>
              </a:buClr>
              <a:buSzPts val="1200"/>
              <a:buFont typeface="Nunito Light"/>
              <a:buAutoNum type="alphaLcPeriod"/>
              <a:defRPr>
                <a:solidFill>
                  <a:srgbClr val="434343"/>
                </a:solidFill>
              </a:defRPr>
            </a:lvl5pPr>
            <a:lvl6pPr indent="-304800" lvl="5" marL="2743200">
              <a:lnSpc>
                <a:spcPct val="115000"/>
              </a:lnSpc>
              <a:spcBef>
                <a:spcPts val="0"/>
              </a:spcBef>
              <a:spcAft>
                <a:spcPts val="0"/>
              </a:spcAft>
              <a:buClr>
                <a:srgbClr val="999999"/>
              </a:buClr>
              <a:buSzPts val="1200"/>
              <a:buFont typeface="Nunito Light"/>
              <a:buAutoNum type="romanLcPeriod"/>
              <a:defRPr>
                <a:solidFill>
                  <a:srgbClr val="434343"/>
                </a:solidFill>
              </a:defRPr>
            </a:lvl6pPr>
            <a:lvl7pPr indent="-304800" lvl="6" marL="3200400">
              <a:lnSpc>
                <a:spcPct val="115000"/>
              </a:lnSpc>
              <a:spcBef>
                <a:spcPts val="0"/>
              </a:spcBef>
              <a:spcAft>
                <a:spcPts val="0"/>
              </a:spcAft>
              <a:buClr>
                <a:srgbClr val="999999"/>
              </a:buClr>
              <a:buSzPts val="1200"/>
              <a:buFont typeface="Nunito Light"/>
              <a:buAutoNum type="arabicPeriod"/>
              <a:defRPr>
                <a:solidFill>
                  <a:srgbClr val="434343"/>
                </a:solidFill>
              </a:defRPr>
            </a:lvl7pPr>
            <a:lvl8pPr indent="-304800" lvl="7" marL="3657600">
              <a:lnSpc>
                <a:spcPct val="115000"/>
              </a:lnSpc>
              <a:spcBef>
                <a:spcPts val="0"/>
              </a:spcBef>
              <a:spcAft>
                <a:spcPts val="0"/>
              </a:spcAft>
              <a:buClr>
                <a:srgbClr val="999999"/>
              </a:buClr>
              <a:buSzPts val="1200"/>
              <a:buFont typeface="Nunito Light"/>
              <a:buAutoNum type="alphaLcPeriod"/>
              <a:defRPr>
                <a:solidFill>
                  <a:srgbClr val="434343"/>
                </a:solidFill>
              </a:defRPr>
            </a:lvl8pPr>
            <a:lvl9pPr indent="-304800" lvl="8" marL="4114800">
              <a:lnSpc>
                <a:spcPct val="115000"/>
              </a:lnSpc>
              <a:spcBef>
                <a:spcPts val="0"/>
              </a:spcBef>
              <a:spcAft>
                <a:spcPts val="0"/>
              </a:spcAft>
              <a:buClr>
                <a:srgbClr val="999999"/>
              </a:buClr>
              <a:buSzPts val="1200"/>
              <a:buFont typeface="Nunito Light"/>
              <a:buAutoNum type="romanLcPeriod"/>
              <a:defRPr>
                <a:solidFill>
                  <a:srgbClr val="434343"/>
                </a:solidFill>
              </a:defRPr>
            </a:lvl9pPr>
          </a:lstStyle>
          <a:p/>
        </p:txBody>
      </p:sp>
      <p:sp>
        <p:nvSpPr>
          <p:cNvPr id="1597" name="Google Shape;1597;p44"/>
          <p:cNvSpPr/>
          <p:nvPr>
            <p:ph idx="2" type="pic"/>
          </p:nvPr>
        </p:nvSpPr>
        <p:spPr>
          <a:xfrm>
            <a:off x="1011313" y="1326900"/>
            <a:ext cx="3099300" cy="3099300"/>
          </a:xfrm>
          <a:prstGeom prst="rect">
            <a:avLst/>
          </a:prstGeom>
          <a:noFill/>
          <a:ln cap="flat" cmpd="sng" w="9525">
            <a:solidFill>
              <a:schemeClr val="dk1"/>
            </a:solidFill>
            <a:prstDash val="solid"/>
            <a:round/>
            <a:headEnd len="sm" w="sm" type="none"/>
            <a:tailEnd len="sm" w="sm" type="none"/>
          </a:ln>
        </p:spPr>
      </p:sp>
      <p:grpSp>
        <p:nvGrpSpPr>
          <p:cNvPr id="1598" name="Google Shape;1598;p44"/>
          <p:cNvGrpSpPr/>
          <p:nvPr/>
        </p:nvGrpSpPr>
        <p:grpSpPr>
          <a:xfrm>
            <a:off x="160375" y="1152913"/>
            <a:ext cx="8822906" cy="2837675"/>
            <a:chOff x="160375" y="700978"/>
            <a:chExt cx="8822906" cy="2837675"/>
          </a:xfrm>
        </p:grpSpPr>
        <p:grpSp>
          <p:nvGrpSpPr>
            <p:cNvPr id="1599" name="Google Shape;1599;p44"/>
            <p:cNvGrpSpPr/>
            <p:nvPr/>
          </p:nvGrpSpPr>
          <p:grpSpPr>
            <a:xfrm>
              <a:off x="160375" y="700978"/>
              <a:ext cx="158175" cy="633325"/>
              <a:chOff x="537800" y="5950550"/>
              <a:chExt cx="158175" cy="633325"/>
            </a:xfrm>
          </p:grpSpPr>
          <p:sp>
            <p:nvSpPr>
              <p:cNvPr id="1600" name="Google Shape;1600;p44"/>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4"/>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4"/>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4"/>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44"/>
            <p:cNvGrpSpPr/>
            <p:nvPr/>
          </p:nvGrpSpPr>
          <p:grpSpPr>
            <a:xfrm>
              <a:off x="8825106" y="2905353"/>
              <a:ext cx="158175" cy="633300"/>
              <a:chOff x="4162050" y="8154925"/>
              <a:chExt cx="158175" cy="633300"/>
            </a:xfrm>
          </p:grpSpPr>
          <p:sp>
            <p:nvSpPr>
              <p:cNvPr id="1605" name="Google Shape;1605;p44"/>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4"/>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4"/>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4"/>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09" name="Google Shape;1609;p44"/>
          <p:cNvGrpSpPr/>
          <p:nvPr/>
        </p:nvGrpSpPr>
        <p:grpSpPr>
          <a:xfrm>
            <a:off x="76200" y="61545"/>
            <a:ext cx="8991600" cy="5021011"/>
            <a:chOff x="76200" y="61545"/>
            <a:chExt cx="8991600" cy="5021011"/>
          </a:xfrm>
        </p:grpSpPr>
        <p:grpSp>
          <p:nvGrpSpPr>
            <p:cNvPr id="1610" name="Google Shape;1610;p44"/>
            <p:cNvGrpSpPr/>
            <p:nvPr/>
          </p:nvGrpSpPr>
          <p:grpSpPr>
            <a:xfrm>
              <a:off x="76200" y="61545"/>
              <a:ext cx="396800" cy="397475"/>
              <a:chOff x="419175" y="5365125"/>
              <a:chExt cx="396800" cy="397475"/>
            </a:xfrm>
          </p:grpSpPr>
          <p:sp>
            <p:nvSpPr>
              <p:cNvPr id="1611" name="Google Shape;1611;p44"/>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4"/>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4"/>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44"/>
            <p:cNvGrpSpPr/>
            <p:nvPr/>
          </p:nvGrpSpPr>
          <p:grpSpPr>
            <a:xfrm>
              <a:off x="8671025" y="61545"/>
              <a:ext cx="396775" cy="397475"/>
              <a:chOff x="4041350" y="5365125"/>
              <a:chExt cx="396775" cy="397475"/>
            </a:xfrm>
          </p:grpSpPr>
          <p:sp>
            <p:nvSpPr>
              <p:cNvPr id="1615" name="Google Shape;1615;p44"/>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4"/>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4"/>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44"/>
            <p:cNvGrpSpPr/>
            <p:nvPr/>
          </p:nvGrpSpPr>
          <p:grpSpPr>
            <a:xfrm>
              <a:off x="76200" y="4685081"/>
              <a:ext cx="396800" cy="397475"/>
              <a:chOff x="419175" y="8975500"/>
              <a:chExt cx="396800" cy="397475"/>
            </a:xfrm>
          </p:grpSpPr>
          <p:sp>
            <p:nvSpPr>
              <p:cNvPr id="1619" name="Google Shape;1619;p44"/>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4"/>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4"/>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44"/>
            <p:cNvGrpSpPr/>
            <p:nvPr/>
          </p:nvGrpSpPr>
          <p:grpSpPr>
            <a:xfrm>
              <a:off x="8671025" y="4685081"/>
              <a:ext cx="396775" cy="397475"/>
              <a:chOff x="4041350" y="8975500"/>
              <a:chExt cx="396775" cy="397475"/>
            </a:xfrm>
          </p:grpSpPr>
          <p:sp>
            <p:nvSpPr>
              <p:cNvPr id="1623" name="Google Shape;1623;p44"/>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4"/>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4"/>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26" name="Shape 1626"/>
        <p:cNvGrpSpPr/>
        <p:nvPr/>
      </p:nvGrpSpPr>
      <p:grpSpPr>
        <a:xfrm>
          <a:off x="0" y="0"/>
          <a:ext cx="0" cy="0"/>
          <a:chOff x="0" y="0"/>
          <a:chExt cx="0" cy="0"/>
        </a:xfrm>
      </p:grpSpPr>
      <p:pic>
        <p:nvPicPr>
          <p:cNvPr id="1627" name="Google Shape;1627;p45"/>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628" name="Google Shape;1628;p45"/>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29" name="Google Shape;1629;p45"/>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630" name="Google Shape;1630;p45"/>
          <p:cNvGrpSpPr/>
          <p:nvPr/>
        </p:nvGrpSpPr>
        <p:grpSpPr>
          <a:xfrm>
            <a:off x="161072" y="700978"/>
            <a:ext cx="8822206" cy="2837675"/>
            <a:chOff x="161072" y="700978"/>
            <a:chExt cx="8822206" cy="2837675"/>
          </a:xfrm>
        </p:grpSpPr>
        <p:grpSp>
          <p:nvGrpSpPr>
            <p:cNvPr id="1631" name="Google Shape;1631;p45"/>
            <p:cNvGrpSpPr/>
            <p:nvPr/>
          </p:nvGrpSpPr>
          <p:grpSpPr>
            <a:xfrm>
              <a:off x="161072" y="700978"/>
              <a:ext cx="158175" cy="633325"/>
              <a:chOff x="537800" y="5950550"/>
              <a:chExt cx="158175" cy="633325"/>
            </a:xfrm>
          </p:grpSpPr>
          <p:sp>
            <p:nvSpPr>
              <p:cNvPr id="1632" name="Google Shape;1632;p45"/>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5"/>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5"/>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5"/>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45"/>
            <p:cNvGrpSpPr/>
            <p:nvPr/>
          </p:nvGrpSpPr>
          <p:grpSpPr>
            <a:xfrm>
              <a:off x="8825103" y="2905353"/>
              <a:ext cx="158175" cy="633300"/>
              <a:chOff x="4162050" y="8154925"/>
              <a:chExt cx="158175" cy="633300"/>
            </a:xfrm>
          </p:grpSpPr>
          <p:sp>
            <p:nvSpPr>
              <p:cNvPr id="1637" name="Google Shape;1637;p45"/>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5"/>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5"/>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5"/>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41" name="Google Shape;1641;p45"/>
          <p:cNvGrpSpPr/>
          <p:nvPr/>
        </p:nvGrpSpPr>
        <p:grpSpPr>
          <a:xfrm>
            <a:off x="160722" y="104519"/>
            <a:ext cx="8822556" cy="4934462"/>
            <a:chOff x="160722" y="104519"/>
            <a:chExt cx="8822556" cy="4934462"/>
          </a:xfrm>
        </p:grpSpPr>
        <p:grpSp>
          <p:nvGrpSpPr>
            <p:cNvPr id="1642" name="Google Shape;1642;p45"/>
            <p:cNvGrpSpPr/>
            <p:nvPr/>
          </p:nvGrpSpPr>
          <p:grpSpPr>
            <a:xfrm>
              <a:off x="6873531" y="4880106"/>
              <a:ext cx="1583600" cy="158875"/>
              <a:chOff x="2345400" y="9097575"/>
              <a:chExt cx="1583600" cy="158875"/>
            </a:xfrm>
          </p:grpSpPr>
          <p:sp>
            <p:nvSpPr>
              <p:cNvPr id="1643" name="Google Shape;1643;p45"/>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5"/>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5"/>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5"/>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5"/>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5"/>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5"/>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5"/>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5"/>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5"/>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45"/>
            <p:cNvGrpSpPr/>
            <p:nvPr/>
          </p:nvGrpSpPr>
          <p:grpSpPr>
            <a:xfrm>
              <a:off x="625406" y="104519"/>
              <a:ext cx="1583600" cy="158175"/>
              <a:chOff x="929000" y="5481675"/>
              <a:chExt cx="1583600" cy="158175"/>
            </a:xfrm>
          </p:grpSpPr>
          <p:sp>
            <p:nvSpPr>
              <p:cNvPr id="1654" name="Google Shape;1654;p45"/>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5"/>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5"/>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5"/>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5"/>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5"/>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5"/>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5"/>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5"/>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5"/>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45"/>
            <p:cNvGrpSpPr/>
            <p:nvPr/>
          </p:nvGrpSpPr>
          <p:grpSpPr>
            <a:xfrm>
              <a:off x="160722" y="2949778"/>
              <a:ext cx="158875" cy="1582900"/>
              <a:chOff x="536400" y="7246950"/>
              <a:chExt cx="158875" cy="1582900"/>
            </a:xfrm>
          </p:grpSpPr>
          <p:sp>
            <p:nvSpPr>
              <p:cNvPr id="1665" name="Google Shape;1665;p45"/>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5"/>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5"/>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5"/>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5"/>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5"/>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5"/>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5"/>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5"/>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5"/>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 name="Google Shape;1675;p45"/>
            <p:cNvGrpSpPr/>
            <p:nvPr/>
          </p:nvGrpSpPr>
          <p:grpSpPr>
            <a:xfrm>
              <a:off x="8825103" y="611428"/>
              <a:ext cx="158175" cy="1583575"/>
              <a:chOff x="4162050" y="5908250"/>
              <a:chExt cx="158175" cy="1583575"/>
            </a:xfrm>
          </p:grpSpPr>
          <p:sp>
            <p:nvSpPr>
              <p:cNvPr id="1676" name="Google Shape;1676;p45"/>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5"/>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5"/>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5"/>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5"/>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5"/>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5"/>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5"/>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5"/>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5"/>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6" name="Google Shape;1686;p45"/>
          <p:cNvGrpSpPr/>
          <p:nvPr/>
        </p:nvGrpSpPr>
        <p:grpSpPr>
          <a:xfrm>
            <a:off x="76200" y="61545"/>
            <a:ext cx="8991600" cy="5021011"/>
            <a:chOff x="76200" y="61545"/>
            <a:chExt cx="8991600" cy="5021011"/>
          </a:xfrm>
        </p:grpSpPr>
        <p:grpSp>
          <p:nvGrpSpPr>
            <p:cNvPr id="1687" name="Google Shape;1687;p45"/>
            <p:cNvGrpSpPr/>
            <p:nvPr/>
          </p:nvGrpSpPr>
          <p:grpSpPr>
            <a:xfrm>
              <a:off x="76200" y="61545"/>
              <a:ext cx="396800" cy="397475"/>
              <a:chOff x="419175" y="5365125"/>
              <a:chExt cx="396800" cy="397475"/>
            </a:xfrm>
          </p:grpSpPr>
          <p:sp>
            <p:nvSpPr>
              <p:cNvPr id="1688" name="Google Shape;1688;p45"/>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5"/>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5"/>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1" name="Google Shape;1691;p45"/>
            <p:cNvGrpSpPr/>
            <p:nvPr/>
          </p:nvGrpSpPr>
          <p:grpSpPr>
            <a:xfrm>
              <a:off x="8671025" y="61545"/>
              <a:ext cx="396775" cy="397475"/>
              <a:chOff x="4041350" y="5365125"/>
              <a:chExt cx="396775" cy="397475"/>
            </a:xfrm>
          </p:grpSpPr>
          <p:sp>
            <p:nvSpPr>
              <p:cNvPr id="1692" name="Google Shape;1692;p45"/>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5"/>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5"/>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45"/>
            <p:cNvGrpSpPr/>
            <p:nvPr/>
          </p:nvGrpSpPr>
          <p:grpSpPr>
            <a:xfrm>
              <a:off x="76200" y="4685081"/>
              <a:ext cx="396800" cy="397475"/>
              <a:chOff x="419175" y="8975500"/>
              <a:chExt cx="396800" cy="397475"/>
            </a:xfrm>
          </p:grpSpPr>
          <p:sp>
            <p:nvSpPr>
              <p:cNvPr id="1696" name="Google Shape;1696;p45"/>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5"/>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5"/>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 name="Google Shape;1699;p45"/>
            <p:cNvGrpSpPr/>
            <p:nvPr/>
          </p:nvGrpSpPr>
          <p:grpSpPr>
            <a:xfrm>
              <a:off x="8671025" y="4685081"/>
              <a:ext cx="396775" cy="397475"/>
              <a:chOff x="4041350" y="8975500"/>
              <a:chExt cx="396775" cy="397475"/>
            </a:xfrm>
          </p:grpSpPr>
          <p:sp>
            <p:nvSpPr>
              <p:cNvPr id="1700" name="Google Shape;1700;p45"/>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5"/>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5"/>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03" name="Shape 1703"/>
        <p:cNvGrpSpPr/>
        <p:nvPr/>
      </p:nvGrpSpPr>
      <p:grpSpPr>
        <a:xfrm>
          <a:off x="0" y="0"/>
          <a:ext cx="0" cy="0"/>
          <a:chOff x="0" y="0"/>
          <a:chExt cx="0" cy="0"/>
        </a:xfrm>
      </p:grpSpPr>
      <p:pic>
        <p:nvPicPr>
          <p:cNvPr id="1704" name="Google Shape;1704;p46"/>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705" name="Google Shape;1705;p46"/>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06" name="Google Shape;1706;p46"/>
          <p:cNvSpPr txBox="1"/>
          <p:nvPr>
            <p:ph type="title"/>
          </p:nvPr>
        </p:nvSpPr>
        <p:spPr>
          <a:xfrm>
            <a:off x="2241450" y="1240188"/>
            <a:ext cx="4661100" cy="13899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07" name="Google Shape;1707;p46"/>
          <p:cNvSpPr txBox="1"/>
          <p:nvPr>
            <p:ph idx="1" type="subTitle"/>
          </p:nvPr>
        </p:nvSpPr>
        <p:spPr>
          <a:xfrm>
            <a:off x="2241450" y="2630097"/>
            <a:ext cx="4661100" cy="1273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160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grpSp>
        <p:nvGrpSpPr>
          <p:cNvPr id="1708" name="Google Shape;1708;p46"/>
          <p:cNvGrpSpPr/>
          <p:nvPr/>
        </p:nvGrpSpPr>
        <p:grpSpPr>
          <a:xfrm flipH="1" rot="10800000">
            <a:off x="161072" y="1605447"/>
            <a:ext cx="8822206" cy="2837675"/>
            <a:chOff x="161072" y="700978"/>
            <a:chExt cx="8822206" cy="2837675"/>
          </a:xfrm>
        </p:grpSpPr>
        <p:grpSp>
          <p:nvGrpSpPr>
            <p:cNvPr id="1709" name="Google Shape;1709;p46"/>
            <p:cNvGrpSpPr/>
            <p:nvPr/>
          </p:nvGrpSpPr>
          <p:grpSpPr>
            <a:xfrm>
              <a:off x="161072" y="700978"/>
              <a:ext cx="158175" cy="633325"/>
              <a:chOff x="537800" y="5950550"/>
              <a:chExt cx="158175" cy="633325"/>
            </a:xfrm>
          </p:grpSpPr>
          <p:sp>
            <p:nvSpPr>
              <p:cNvPr id="1710" name="Google Shape;1710;p46"/>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6"/>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6"/>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6"/>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46"/>
            <p:cNvGrpSpPr/>
            <p:nvPr/>
          </p:nvGrpSpPr>
          <p:grpSpPr>
            <a:xfrm>
              <a:off x="8825103" y="2905353"/>
              <a:ext cx="158175" cy="633300"/>
              <a:chOff x="4162050" y="8154925"/>
              <a:chExt cx="158175" cy="633300"/>
            </a:xfrm>
          </p:grpSpPr>
          <p:sp>
            <p:nvSpPr>
              <p:cNvPr id="1715" name="Google Shape;1715;p46"/>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6"/>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6"/>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6"/>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9" name="Google Shape;1719;p46"/>
          <p:cNvGrpSpPr/>
          <p:nvPr/>
        </p:nvGrpSpPr>
        <p:grpSpPr>
          <a:xfrm flipH="1" rot="10800000">
            <a:off x="160722" y="105119"/>
            <a:ext cx="8822556" cy="4934462"/>
            <a:chOff x="160722" y="104519"/>
            <a:chExt cx="8822556" cy="4934462"/>
          </a:xfrm>
        </p:grpSpPr>
        <p:grpSp>
          <p:nvGrpSpPr>
            <p:cNvPr id="1720" name="Google Shape;1720;p46"/>
            <p:cNvGrpSpPr/>
            <p:nvPr/>
          </p:nvGrpSpPr>
          <p:grpSpPr>
            <a:xfrm>
              <a:off x="6873531" y="4880106"/>
              <a:ext cx="1583600" cy="158875"/>
              <a:chOff x="2345400" y="9097575"/>
              <a:chExt cx="1583600" cy="158875"/>
            </a:xfrm>
          </p:grpSpPr>
          <p:sp>
            <p:nvSpPr>
              <p:cNvPr id="1721" name="Google Shape;1721;p46"/>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6"/>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6"/>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6"/>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6"/>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6"/>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6"/>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6"/>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6"/>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6"/>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1" name="Google Shape;1731;p46"/>
            <p:cNvGrpSpPr/>
            <p:nvPr/>
          </p:nvGrpSpPr>
          <p:grpSpPr>
            <a:xfrm>
              <a:off x="625406" y="104519"/>
              <a:ext cx="1583600" cy="158175"/>
              <a:chOff x="929000" y="5481675"/>
              <a:chExt cx="1583600" cy="158175"/>
            </a:xfrm>
          </p:grpSpPr>
          <p:sp>
            <p:nvSpPr>
              <p:cNvPr id="1732" name="Google Shape;1732;p46"/>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6"/>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6"/>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6"/>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6"/>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6"/>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6"/>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6"/>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6"/>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6"/>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46"/>
            <p:cNvGrpSpPr/>
            <p:nvPr/>
          </p:nvGrpSpPr>
          <p:grpSpPr>
            <a:xfrm>
              <a:off x="160722" y="2949778"/>
              <a:ext cx="158875" cy="1582900"/>
              <a:chOff x="536400" y="7246950"/>
              <a:chExt cx="158875" cy="1582900"/>
            </a:xfrm>
          </p:grpSpPr>
          <p:sp>
            <p:nvSpPr>
              <p:cNvPr id="1743" name="Google Shape;1743;p46"/>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6"/>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6"/>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6"/>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6"/>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6"/>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6"/>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6"/>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6"/>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6"/>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46"/>
            <p:cNvGrpSpPr/>
            <p:nvPr/>
          </p:nvGrpSpPr>
          <p:grpSpPr>
            <a:xfrm>
              <a:off x="8825103" y="611428"/>
              <a:ext cx="158175" cy="1583575"/>
              <a:chOff x="4162050" y="5908250"/>
              <a:chExt cx="158175" cy="1583575"/>
            </a:xfrm>
          </p:grpSpPr>
          <p:sp>
            <p:nvSpPr>
              <p:cNvPr id="1754" name="Google Shape;1754;p46"/>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6"/>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6"/>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6"/>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6"/>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6"/>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6"/>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6"/>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6"/>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6"/>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64" name="Google Shape;1764;p46"/>
          <p:cNvGrpSpPr/>
          <p:nvPr/>
        </p:nvGrpSpPr>
        <p:grpSpPr>
          <a:xfrm flipH="1" rot="10800000">
            <a:off x="76200" y="61545"/>
            <a:ext cx="8991600" cy="5021011"/>
            <a:chOff x="76200" y="61545"/>
            <a:chExt cx="8991600" cy="5021011"/>
          </a:xfrm>
        </p:grpSpPr>
        <p:grpSp>
          <p:nvGrpSpPr>
            <p:cNvPr id="1765" name="Google Shape;1765;p46"/>
            <p:cNvGrpSpPr/>
            <p:nvPr/>
          </p:nvGrpSpPr>
          <p:grpSpPr>
            <a:xfrm>
              <a:off x="76200" y="61545"/>
              <a:ext cx="396800" cy="397475"/>
              <a:chOff x="419175" y="5365125"/>
              <a:chExt cx="396800" cy="397475"/>
            </a:xfrm>
          </p:grpSpPr>
          <p:sp>
            <p:nvSpPr>
              <p:cNvPr id="1766" name="Google Shape;1766;p46"/>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6"/>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6"/>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9" name="Google Shape;1769;p46"/>
            <p:cNvGrpSpPr/>
            <p:nvPr/>
          </p:nvGrpSpPr>
          <p:grpSpPr>
            <a:xfrm>
              <a:off x="8671025" y="61545"/>
              <a:ext cx="396775" cy="397475"/>
              <a:chOff x="4041350" y="5365125"/>
              <a:chExt cx="396775" cy="397475"/>
            </a:xfrm>
          </p:grpSpPr>
          <p:sp>
            <p:nvSpPr>
              <p:cNvPr id="1770" name="Google Shape;1770;p46"/>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6"/>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6"/>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46"/>
            <p:cNvGrpSpPr/>
            <p:nvPr/>
          </p:nvGrpSpPr>
          <p:grpSpPr>
            <a:xfrm>
              <a:off x="76200" y="4685081"/>
              <a:ext cx="396800" cy="397475"/>
              <a:chOff x="419175" y="8975500"/>
              <a:chExt cx="396800" cy="397475"/>
            </a:xfrm>
          </p:grpSpPr>
          <p:sp>
            <p:nvSpPr>
              <p:cNvPr id="1774" name="Google Shape;1774;p46"/>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6"/>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6"/>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p46"/>
            <p:cNvGrpSpPr/>
            <p:nvPr/>
          </p:nvGrpSpPr>
          <p:grpSpPr>
            <a:xfrm>
              <a:off x="8671025" y="4685081"/>
              <a:ext cx="396775" cy="397475"/>
              <a:chOff x="4041350" y="8975500"/>
              <a:chExt cx="396775" cy="397475"/>
            </a:xfrm>
          </p:grpSpPr>
          <p:sp>
            <p:nvSpPr>
              <p:cNvPr id="1778" name="Google Shape;1778;p46"/>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6"/>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6"/>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81" name="Shape 1781"/>
        <p:cNvGrpSpPr/>
        <p:nvPr/>
      </p:nvGrpSpPr>
      <p:grpSpPr>
        <a:xfrm>
          <a:off x="0" y="0"/>
          <a:ext cx="0" cy="0"/>
          <a:chOff x="0" y="0"/>
          <a:chExt cx="0" cy="0"/>
        </a:xfrm>
      </p:grpSpPr>
      <p:sp>
        <p:nvSpPr>
          <p:cNvPr id="1782" name="Google Shape;1782;p47"/>
          <p:cNvSpPr/>
          <p:nvPr>
            <p:ph idx="2" type="pic"/>
          </p:nvPr>
        </p:nvSpPr>
        <p:spPr>
          <a:xfrm>
            <a:off x="-6400" y="-9600"/>
            <a:ext cx="9144000" cy="5153100"/>
          </a:xfrm>
          <a:prstGeom prst="rect">
            <a:avLst/>
          </a:prstGeom>
          <a:noFill/>
          <a:ln>
            <a:noFill/>
          </a:ln>
        </p:spPr>
      </p:sp>
      <p:sp>
        <p:nvSpPr>
          <p:cNvPr id="1783" name="Google Shape;1783;p47"/>
          <p:cNvSpPr txBox="1"/>
          <p:nvPr>
            <p:ph type="title"/>
          </p:nvPr>
        </p:nvSpPr>
        <p:spPr>
          <a:xfrm>
            <a:off x="720000" y="2285400"/>
            <a:ext cx="7704000" cy="572700"/>
          </a:xfrm>
          <a:prstGeom prst="rect">
            <a:avLst/>
          </a:prstGeom>
          <a:solidFill>
            <a:schemeClr val="lt1"/>
          </a:solidFill>
        </p:spPr>
        <p:txBody>
          <a:bodyPr anchorCtr="0" anchor="ctr" bIns="91425" lIns="91425" spcFirstLastPara="1" rIns="91425" wrap="square" tIns="91425">
            <a:noAutofit/>
          </a:bodyPr>
          <a:lstStyle>
            <a:lvl1pPr lvl="0" algn="ctr">
              <a:spcBef>
                <a:spcPts val="0"/>
              </a:spcBef>
              <a:spcAft>
                <a:spcPts val="0"/>
              </a:spcAft>
              <a:buSzPts val="3200"/>
              <a:buNone/>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84" name="Shape 1784"/>
        <p:cNvGrpSpPr/>
        <p:nvPr/>
      </p:nvGrpSpPr>
      <p:grpSpPr>
        <a:xfrm>
          <a:off x="0" y="0"/>
          <a:ext cx="0" cy="0"/>
          <a:chOff x="0" y="0"/>
          <a:chExt cx="0" cy="0"/>
        </a:xfrm>
      </p:grpSpPr>
      <p:pic>
        <p:nvPicPr>
          <p:cNvPr id="1785" name="Google Shape;1785;p48"/>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786" name="Google Shape;1786;p48"/>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87" name="Google Shape;1787;p48"/>
          <p:cNvSpPr txBox="1"/>
          <p:nvPr>
            <p:ph hasCustomPrompt="1" type="title"/>
          </p:nvPr>
        </p:nvSpPr>
        <p:spPr>
          <a:xfrm>
            <a:off x="2508900" y="1820850"/>
            <a:ext cx="4126200" cy="11145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788" name="Google Shape;1788;p48"/>
          <p:cNvSpPr txBox="1"/>
          <p:nvPr>
            <p:ph idx="1" type="subTitle"/>
          </p:nvPr>
        </p:nvSpPr>
        <p:spPr>
          <a:xfrm>
            <a:off x="2508900" y="2935350"/>
            <a:ext cx="4126200" cy="38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1789" name="Google Shape;1789;p48"/>
          <p:cNvGrpSpPr/>
          <p:nvPr/>
        </p:nvGrpSpPr>
        <p:grpSpPr>
          <a:xfrm>
            <a:off x="161075" y="1759494"/>
            <a:ext cx="8830013" cy="1624512"/>
            <a:chOff x="161075" y="1759494"/>
            <a:chExt cx="8830013" cy="1624512"/>
          </a:xfrm>
        </p:grpSpPr>
        <p:grpSp>
          <p:nvGrpSpPr>
            <p:cNvPr id="1790" name="Google Shape;1790;p48"/>
            <p:cNvGrpSpPr/>
            <p:nvPr/>
          </p:nvGrpSpPr>
          <p:grpSpPr>
            <a:xfrm rot="5400000">
              <a:off x="8119850" y="2512769"/>
              <a:ext cx="1583600" cy="158875"/>
              <a:chOff x="2345400" y="9097575"/>
              <a:chExt cx="1583600" cy="158875"/>
            </a:xfrm>
          </p:grpSpPr>
          <p:sp>
            <p:nvSpPr>
              <p:cNvPr id="1791" name="Google Shape;1791;p48"/>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8"/>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8"/>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8"/>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8"/>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8"/>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8"/>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8"/>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8"/>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8"/>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48"/>
            <p:cNvGrpSpPr/>
            <p:nvPr/>
          </p:nvGrpSpPr>
          <p:grpSpPr>
            <a:xfrm rot="-5400000">
              <a:off x="-551637" y="2472206"/>
              <a:ext cx="1583600" cy="158175"/>
              <a:chOff x="929000" y="5481675"/>
              <a:chExt cx="1583600" cy="158175"/>
            </a:xfrm>
          </p:grpSpPr>
          <p:sp>
            <p:nvSpPr>
              <p:cNvPr id="1802" name="Google Shape;1802;p48"/>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8"/>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8"/>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8"/>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8"/>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8"/>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8"/>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8"/>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8"/>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8"/>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12" name="Google Shape;1812;p48"/>
          <p:cNvGrpSpPr/>
          <p:nvPr/>
        </p:nvGrpSpPr>
        <p:grpSpPr>
          <a:xfrm>
            <a:off x="76200" y="61545"/>
            <a:ext cx="8991600" cy="5021011"/>
            <a:chOff x="76200" y="61545"/>
            <a:chExt cx="8991600" cy="5021011"/>
          </a:xfrm>
        </p:grpSpPr>
        <p:grpSp>
          <p:nvGrpSpPr>
            <p:cNvPr id="1813" name="Google Shape;1813;p48"/>
            <p:cNvGrpSpPr/>
            <p:nvPr/>
          </p:nvGrpSpPr>
          <p:grpSpPr>
            <a:xfrm>
              <a:off x="76200" y="61545"/>
              <a:ext cx="396800" cy="397475"/>
              <a:chOff x="419175" y="5365125"/>
              <a:chExt cx="396800" cy="397475"/>
            </a:xfrm>
          </p:grpSpPr>
          <p:sp>
            <p:nvSpPr>
              <p:cNvPr id="1814" name="Google Shape;1814;p48"/>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8"/>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8"/>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48"/>
            <p:cNvGrpSpPr/>
            <p:nvPr/>
          </p:nvGrpSpPr>
          <p:grpSpPr>
            <a:xfrm>
              <a:off x="8671025" y="61545"/>
              <a:ext cx="396775" cy="397475"/>
              <a:chOff x="4041350" y="5365125"/>
              <a:chExt cx="396775" cy="397475"/>
            </a:xfrm>
          </p:grpSpPr>
          <p:sp>
            <p:nvSpPr>
              <p:cNvPr id="1818" name="Google Shape;1818;p48"/>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8"/>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8"/>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1" name="Google Shape;1821;p48"/>
            <p:cNvGrpSpPr/>
            <p:nvPr/>
          </p:nvGrpSpPr>
          <p:grpSpPr>
            <a:xfrm>
              <a:off x="76200" y="4685081"/>
              <a:ext cx="396800" cy="397475"/>
              <a:chOff x="419175" y="8975500"/>
              <a:chExt cx="396800" cy="397475"/>
            </a:xfrm>
          </p:grpSpPr>
          <p:sp>
            <p:nvSpPr>
              <p:cNvPr id="1822" name="Google Shape;1822;p48"/>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8"/>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8"/>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5" name="Google Shape;1825;p48"/>
            <p:cNvGrpSpPr/>
            <p:nvPr/>
          </p:nvGrpSpPr>
          <p:grpSpPr>
            <a:xfrm>
              <a:off x="8671025" y="4685081"/>
              <a:ext cx="396775" cy="397475"/>
              <a:chOff x="4041350" y="8975500"/>
              <a:chExt cx="396775" cy="397475"/>
            </a:xfrm>
          </p:grpSpPr>
          <p:sp>
            <p:nvSpPr>
              <p:cNvPr id="1826" name="Google Shape;1826;p48"/>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8"/>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8"/>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29" name="Google Shape;1829;p48"/>
          <p:cNvGrpSpPr/>
          <p:nvPr/>
        </p:nvGrpSpPr>
        <p:grpSpPr>
          <a:xfrm>
            <a:off x="4259425" y="134113"/>
            <a:ext cx="633325" cy="4890068"/>
            <a:chOff x="4259425" y="134113"/>
            <a:chExt cx="633325" cy="4890068"/>
          </a:xfrm>
        </p:grpSpPr>
        <p:grpSp>
          <p:nvGrpSpPr>
            <p:cNvPr id="1830" name="Google Shape;1830;p48"/>
            <p:cNvGrpSpPr/>
            <p:nvPr/>
          </p:nvGrpSpPr>
          <p:grpSpPr>
            <a:xfrm rot="5400000">
              <a:off x="4497000" y="-103462"/>
              <a:ext cx="158175" cy="633325"/>
              <a:chOff x="537800" y="5950550"/>
              <a:chExt cx="158175" cy="633325"/>
            </a:xfrm>
          </p:grpSpPr>
          <p:sp>
            <p:nvSpPr>
              <p:cNvPr id="1831" name="Google Shape;1831;p48"/>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8"/>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8"/>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8"/>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48"/>
            <p:cNvGrpSpPr/>
            <p:nvPr/>
          </p:nvGrpSpPr>
          <p:grpSpPr>
            <a:xfrm rot="5400000">
              <a:off x="4497000" y="4628431"/>
              <a:ext cx="158175" cy="633325"/>
              <a:chOff x="537800" y="5950550"/>
              <a:chExt cx="158175" cy="633325"/>
            </a:xfrm>
          </p:grpSpPr>
          <p:sp>
            <p:nvSpPr>
              <p:cNvPr id="1836" name="Google Shape;1836;p48"/>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8"/>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8"/>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8"/>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1840" name="Shape 1840"/>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841" name="Shape 1841"/>
        <p:cNvGrpSpPr/>
        <p:nvPr/>
      </p:nvGrpSpPr>
      <p:grpSpPr>
        <a:xfrm>
          <a:off x="0" y="0"/>
          <a:ext cx="0" cy="0"/>
          <a:chOff x="0" y="0"/>
          <a:chExt cx="0" cy="0"/>
        </a:xfrm>
      </p:grpSpPr>
      <p:pic>
        <p:nvPicPr>
          <p:cNvPr id="1842" name="Google Shape;1842;p50"/>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843" name="Google Shape;1843;p50"/>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44" name="Google Shape;1844;p50"/>
          <p:cNvSpPr txBox="1"/>
          <p:nvPr>
            <p:ph hasCustomPrompt="1" type="title"/>
          </p:nvPr>
        </p:nvSpPr>
        <p:spPr>
          <a:xfrm>
            <a:off x="1479500" y="1582269"/>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845" name="Google Shape;1845;p50"/>
          <p:cNvSpPr txBox="1"/>
          <p:nvPr>
            <p:ph hasCustomPrompt="1" idx="2" type="title"/>
          </p:nvPr>
        </p:nvSpPr>
        <p:spPr>
          <a:xfrm>
            <a:off x="4168200" y="1582269"/>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846" name="Google Shape;1846;p50"/>
          <p:cNvSpPr txBox="1"/>
          <p:nvPr>
            <p:ph hasCustomPrompt="1" idx="3" type="title"/>
          </p:nvPr>
        </p:nvSpPr>
        <p:spPr>
          <a:xfrm>
            <a:off x="6854450" y="1582269"/>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847" name="Google Shape;1847;p50"/>
          <p:cNvSpPr txBox="1"/>
          <p:nvPr>
            <p:ph hasCustomPrompt="1" idx="4" type="title"/>
          </p:nvPr>
        </p:nvSpPr>
        <p:spPr>
          <a:xfrm>
            <a:off x="1479500" y="2786600"/>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848" name="Google Shape;1848;p50"/>
          <p:cNvSpPr txBox="1"/>
          <p:nvPr>
            <p:ph hasCustomPrompt="1" idx="5" type="title"/>
          </p:nvPr>
        </p:nvSpPr>
        <p:spPr>
          <a:xfrm>
            <a:off x="4168200" y="2786600"/>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849" name="Google Shape;1849;p50"/>
          <p:cNvSpPr txBox="1"/>
          <p:nvPr>
            <p:ph hasCustomPrompt="1" idx="6" type="title"/>
          </p:nvPr>
        </p:nvSpPr>
        <p:spPr>
          <a:xfrm>
            <a:off x="6854450" y="2786600"/>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850" name="Google Shape;1850;p50"/>
          <p:cNvSpPr txBox="1"/>
          <p:nvPr>
            <p:ph idx="7"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851" name="Google Shape;1851;p50"/>
          <p:cNvSpPr txBox="1"/>
          <p:nvPr>
            <p:ph idx="1" type="subTitle"/>
          </p:nvPr>
        </p:nvSpPr>
        <p:spPr>
          <a:xfrm>
            <a:off x="715100" y="2052350"/>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1852" name="Google Shape;1852;p50"/>
          <p:cNvSpPr txBox="1"/>
          <p:nvPr>
            <p:ph idx="8" type="subTitle"/>
          </p:nvPr>
        </p:nvSpPr>
        <p:spPr>
          <a:xfrm>
            <a:off x="3403800" y="2052350"/>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1853" name="Google Shape;1853;p50"/>
          <p:cNvSpPr txBox="1"/>
          <p:nvPr>
            <p:ph idx="9" type="subTitle"/>
          </p:nvPr>
        </p:nvSpPr>
        <p:spPr>
          <a:xfrm>
            <a:off x="6090050" y="2052350"/>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1854" name="Google Shape;1854;p50"/>
          <p:cNvSpPr txBox="1"/>
          <p:nvPr>
            <p:ph idx="13" type="subTitle"/>
          </p:nvPr>
        </p:nvSpPr>
        <p:spPr>
          <a:xfrm>
            <a:off x="715100" y="3248925"/>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1855" name="Google Shape;1855;p50"/>
          <p:cNvSpPr txBox="1"/>
          <p:nvPr>
            <p:ph idx="14" type="subTitle"/>
          </p:nvPr>
        </p:nvSpPr>
        <p:spPr>
          <a:xfrm>
            <a:off x="3402575" y="3248925"/>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1856" name="Google Shape;1856;p50"/>
          <p:cNvSpPr txBox="1"/>
          <p:nvPr>
            <p:ph idx="15" type="subTitle"/>
          </p:nvPr>
        </p:nvSpPr>
        <p:spPr>
          <a:xfrm>
            <a:off x="6090050" y="3248925"/>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grpSp>
        <p:nvGrpSpPr>
          <p:cNvPr id="1857" name="Google Shape;1857;p50"/>
          <p:cNvGrpSpPr/>
          <p:nvPr/>
        </p:nvGrpSpPr>
        <p:grpSpPr>
          <a:xfrm>
            <a:off x="76200" y="61545"/>
            <a:ext cx="8991600" cy="5021011"/>
            <a:chOff x="76200" y="61545"/>
            <a:chExt cx="8991600" cy="5021011"/>
          </a:xfrm>
        </p:grpSpPr>
        <p:grpSp>
          <p:nvGrpSpPr>
            <p:cNvPr id="1858" name="Google Shape;1858;p50"/>
            <p:cNvGrpSpPr/>
            <p:nvPr/>
          </p:nvGrpSpPr>
          <p:grpSpPr>
            <a:xfrm>
              <a:off x="76200" y="61545"/>
              <a:ext cx="396800" cy="397475"/>
              <a:chOff x="419175" y="5365125"/>
              <a:chExt cx="396800" cy="397475"/>
            </a:xfrm>
          </p:grpSpPr>
          <p:sp>
            <p:nvSpPr>
              <p:cNvPr id="1859" name="Google Shape;1859;p50"/>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0"/>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0"/>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2" name="Google Shape;1862;p50"/>
            <p:cNvGrpSpPr/>
            <p:nvPr/>
          </p:nvGrpSpPr>
          <p:grpSpPr>
            <a:xfrm>
              <a:off x="8671025" y="61545"/>
              <a:ext cx="396775" cy="397475"/>
              <a:chOff x="4041350" y="5365125"/>
              <a:chExt cx="396775" cy="397475"/>
            </a:xfrm>
          </p:grpSpPr>
          <p:sp>
            <p:nvSpPr>
              <p:cNvPr id="1863" name="Google Shape;1863;p50"/>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0"/>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0"/>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6" name="Google Shape;1866;p50"/>
            <p:cNvGrpSpPr/>
            <p:nvPr/>
          </p:nvGrpSpPr>
          <p:grpSpPr>
            <a:xfrm>
              <a:off x="76200" y="4685081"/>
              <a:ext cx="396800" cy="397475"/>
              <a:chOff x="419175" y="8975500"/>
              <a:chExt cx="396800" cy="397475"/>
            </a:xfrm>
          </p:grpSpPr>
          <p:sp>
            <p:nvSpPr>
              <p:cNvPr id="1867" name="Google Shape;1867;p50"/>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0"/>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0"/>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0" name="Google Shape;1870;p50"/>
            <p:cNvGrpSpPr/>
            <p:nvPr/>
          </p:nvGrpSpPr>
          <p:grpSpPr>
            <a:xfrm>
              <a:off x="8671025" y="4685081"/>
              <a:ext cx="396775" cy="397475"/>
              <a:chOff x="4041350" y="8975500"/>
              <a:chExt cx="396775" cy="397475"/>
            </a:xfrm>
          </p:grpSpPr>
          <p:sp>
            <p:nvSpPr>
              <p:cNvPr id="1871" name="Google Shape;1871;p50"/>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0"/>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0"/>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74" name="Google Shape;1874;p50"/>
          <p:cNvGrpSpPr/>
          <p:nvPr/>
        </p:nvGrpSpPr>
        <p:grpSpPr>
          <a:xfrm>
            <a:off x="672690" y="104655"/>
            <a:ext cx="7798619" cy="4934802"/>
            <a:chOff x="720006" y="104655"/>
            <a:chExt cx="7798619" cy="4934802"/>
          </a:xfrm>
        </p:grpSpPr>
        <p:grpSp>
          <p:nvGrpSpPr>
            <p:cNvPr id="1875" name="Google Shape;1875;p50"/>
            <p:cNvGrpSpPr/>
            <p:nvPr/>
          </p:nvGrpSpPr>
          <p:grpSpPr>
            <a:xfrm rot="10800000">
              <a:off x="6935025" y="4881282"/>
              <a:ext cx="1583600" cy="158175"/>
              <a:chOff x="929000" y="5481675"/>
              <a:chExt cx="1583600" cy="158175"/>
            </a:xfrm>
          </p:grpSpPr>
          <p:sp>
            <p:nvSpPr>
              <p:cNvPr id="1876" name="Google Shape;1876;p50"/>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0"/>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0"/>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0"/>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0"/>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0"/>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0"/>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0"/>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0"/>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0"/>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6" name="Google Shape;1886;p50"/>
            <p:cNvGrpSpPr/>
            <p:nvPr/>
          </p:nvGrpSpPr>
          <p:grpSpPr>
            <a:xfrm rot="10800000">
              <a:off x="720006" y="104655"/>
              <a:ext cx="1583600" cy="158875"/>
              <a:chOff x="2345400" y="9097575"/>
              <a:chExt cx="1583600" cy="158875"/>
            </a:xfrm>
          </p:grpSpPr>
          <p:sp>
            <p:nvSpPr>
              <p:cNvPr id="1887" name="Google Shape;1887;p50"/>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0"/>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0"/>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0"/>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0"/>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0"/>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0"/>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0"/>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0"/>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0"/>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897" name="Shape 1897"/>
        <p:cNvGrpSpPr/>
        <p:nvPr/>
      </p:nvGrpSpPr>
      <p:grpSpPr>
        <a:xfrm>
          <a:off x="0" y="0"/>
          <a:ext cx="0" cy="0"/>
          <a:chOff x="0" y="0"/>
          <a:chExt cx="0" cy="0"/>
        </a:xfrm>
      </p:grpSpPr>
      <p:pic>
        <p:nvPicPr>
          <p:cNvPr id="1898" name="Google Shape;1898;p51"/>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899" name="Google Shape;1899;p51"/>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00" name="Google Shape;1900;p51"/>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1901" name="Google Shape;1901;p51"/>
          <p:cNvGrpSpPr/>
          <p:nvPr/>
        </p:nvGrpSpPr>
        <p:grpSpPr>
          <a:xfrm>
            <a:off x="161072" y="2255088"/>
            <a:ext cx="8822206" cy="633325"/>
            <a:chOff x="161072" y="2255088"/>
            <a:chExt cx="8822206" cy="633325"/>
          </a:xfrm>
        </p:grpSpPr>
        <p:grpSp>
          <p:nvGrpSpPr>
            <p:cNvPr id="1902" name="Google Shape;1902;p51"/>
            <p:cNvGrpSpPr/>
            <p:nvPr/>
          </p:nvGrpSpPr>
          <p:grpSpPr>
            <a:xfrm>
              <a:off x="161072" y="2255088"/>
              <a:ext cx="158175" cy="633325"/>
              <a:chOff x="537800" y="5950550"/>
              <a:chExt cx="158175" cy="633325"/>
            </a:xfrm>
          </p:grpSpPr>
          <p:sp>
            <p:nvSpPr>
              <p:cNvPr id="1903" name="Google Shape;1903;p51"/>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1"/>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1"/>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1"/>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51"/>
            <p:cNvGrpSpPr/>
            <p:nvPr/>
          </p:nvGrpSpPr>
          <p:grpSpPr>
            <a:xfrm>
              <a:off x="8825103" y="2255100"/>
              <a:ext cx="158175" cy="633300"/>
              <a:chOff x="4162050" y="8154925"/>
              <a:chExt cx="158175" cy="633300"/>
            </a:xfrm>
          </p:grpSpPr>
          <p:sp>
            <p:nvSpPr>
              <p:cNvPr id="1908" name="Google Shape;1908;p51"/>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1"/>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1"/>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1"/>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2" name="Google Shape;1912;p51"/>
          <p:cNvGrpSpPr/>
          <p:nvPr/>
        </p:nvGrpSpPr>
        <p:grpSpPr>
          <a:xfrm>
            <a:off x="76200" y="61545"/>
            <a:ext cx="8991600" cy="5021011"/>
            <a:chOff x="76200" y="61545"/>
            <a:chExt cx="8991600" cy="5021011"/>
          </a:xfrm>
        </p:grpSpPr>
        <p:grpSp>
          <p:nvGrpSpPr>
            <p:cNvPr id="1913" name="Google Shape;1913;p51"/>
            <p:cNvGrpSpPr/>
            <p:nvPr/>
          </p:nvGrpSpPr>
          <p:grpSpPr>
            <a:xfrm>
              <a:off x="76200" y="61545"/>
              <a:ext cx="396800" cy="397475"/>
              <a:chOff x="419175" y="5365125"/>
              <a:chExt cx="396800" cy="397475"/>
            </a:xfrm>
          </p:grpSpPr>
          <p:sp>
            <p:nvSpPr>
              <p:cNvPr id="1914" name="Google Shape;1914;p51"/>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1"/>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1"/>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7" name="Google Shape;1917;p51"/>
            <p:cNvGrpSpPr/>
            <p:nvPr/>
          </p:nvGrpSpPr>
          <p:grpSpPr>
            <a:xfrm>
              <a:off x="8671025" y="61545"/>
              <a:ext cx="396775" cy="397475"/>
              <a:chOff x="4041350" y="5365125"/>
              <a:chExt cx="396775" cy="397475"/>
            </a:xfrm>
          </p:grpSpPr>
          <p:sp>
            <p:nvSpPr>
              <p:cNvPr id="1918" name="Google Shape;1918;p51"/>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1"/>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1"/>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1" name="Google Shape;1921;p51"/>
            <p:cNvGrpSpPr/>
            <p:nvPr/>
          </p:nvGrpSpPr>
          <p:grpSpPr>
            <a:xfrm>
              <a:off x="76200" y="4685081"/>
              <a:ext cx="396800" cy="397475"/>
              <a:chOff x="419175" y="8975500"/>
              <a:chExt cx="396800" cy="397475"/>
            </a:xfrm>
          </p:grpSpPr>
          <p:sp>
            <p:nvSpPr>
              <p:cNvPr id="1922" name="Google Shape;1922;p51"/>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1"/>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1"/>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5" name="Google Shape;1925;p51"/>
            <p:cNvGrpSpPr/>
            <p:nvPr/>
          </p:nvGrpSpPr>
          <p:grpSpPr>
            <a:xfrm>
              <a:off x="8671025" y="4685081"/>
              <a:ext cx="396775" cy="397475"/>
              <a:chOff x="4041350" y="8975500"/>
              <a:chExt cx="396775" cy="397475"/>
            </a:xfrm>
          </p:grpSpPr>
          <p:sp>
            <p:nvSpPr>
              <p:cNvPr id="1926" name="Google Shape;1926;p51"/>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1"/>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1"/>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29" name="Google Shape;1929;p51"/>
          <p:cNvGrpSpPr/>
          <p:nvPr/>
        </p:nvGrpSpPr>
        <p:grpSpPr>
          <a:xfrm>
            <a:off x="3780213" y="105178"/>
            <a:ext cx="1583575" cy="4933788"/>
            <a:chOff x="3780213" y="105178"/>
            <a:chExt cx="1583575" cy="4933788"/>
          </a:xfrm>
        </p:grpSpPr>
        <p:grpSp>
          <p:nvGrpSpPr>
            <p:cNvPr id="1930" name="Google Shape;1930;p51"/>
            <p:cNvGrpSpPr/>
            <p:nvPr/>
          </p:nvGrpSpPr>
          <p:grpSpPr>
            <a:xfrm flipH="1" rot="5400000">
              <a:off x="4492563" y="4168078"/>
              <a:ext cx="158875" cy="1582900"/>
              <a:chOff x="536400" y="7246950"/>
              <a:chExt cx="158875" cy="1582900"/>
            </a:xfrm>
          </p:grpSpPr>
          <p:sp>
            <p:nvSpPr>
              <p:cNvPr id="1931" name="Google Shape;1931;p51"/>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1"/>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1"/>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1"/>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1"/>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1"/>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1"/>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1"/>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1"/>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1"/>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1" name="Google Shape;1941;p51"/>
            <p:cNvGrpSpPr/>
            <p:nvPr/>
          </p:nvGrpSpPr>
          <p:grpSpPr>
            <a:xfrm flipH="1" rot="5400000">
              <a:off x="4492913" y="-607522"/>
              <a:ext cx="158175" cy="1583575"/>
              <a:chOff x="4162050" y="5908250"/>
              <a:chExt cx="158175" cy="1583575"/>
            </a:xfrm>
          </p:grpSpPr>
          <p:sp>
            <p:nvSpPr>
              <p:cNvPr id="1942" name="Google Shape;1942;p51"/>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1"/>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1"/>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1"/>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1"/>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1"/>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1"/>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1"/>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1"/>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1"/>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952" name="Shape 1952"/>
        <p:cNvGrpSpPr/>
        <p:nvPr/>
      </p:nvGrpSpPr>
      <p:grpSpPr>
        <a:xfrm>
          <a:off x="0" y="0"/>
          <a:ext cx="0" cy="0"/>
          <a:chOff x="0" y="0"/>
          <a:chExt cx="0" cy="0"/>
        </a:xfrm>
      </p:grpSpPr>
      <p:pic>
        <p:nvPicPr>
          <p:cNvPr id="1953" name="Google Shape;1953;p52"/>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954" name="Google Shape;1954;p52"/>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55" name="Google Shape;1955;p52"/>
          <p:cNvSpPr txBox="1"/>
          <p:nvPr>
            <p:ph idx="1" type="subTitle"/>
          </p:nvPr>
        </p:nvSpPr>
        <p:spPr>
          <a:xfrm>
            <a:off x="720000" y="1212525"/>
            <a:ext cx="7704000" cy="267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1956" name="Google Shape;1956;p5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1957" name="Google Shape;1957;p52"/>
          <p:cNvGrpSpPr/>
          <p:nvPr/>
        </p:nvGrpSpPr>
        <p:grpSpPr>
          <a:xfrm>
            <a:off x="76200" y="61545"/>
            <a:ext cx="8991600" cy="5021011"/>
            <a:chOff x="76200" y="61545"/>
            <a:chExt cx="8991600" cy="5021011"/>
          </a:xfrm>
        </p:grpSpPr>
        <p:grpSp>
          <p:nvGrpSpPr>
            <p:cNvPr id="1958" name="Google Shape;1958;p52"/>
            <p:cNvGrpSpPr/>
            <p:nvPr/>
          </p:nvGrpSpPr>
          <p:grpSpPr>
            <a:xfrm>
              <a:off x="76200" y="61545"/>
              <a:ext cx="396800" cy="397475"/>
              <a:chOff x="419175" y="5365125"/>
              <a:chExt cx="396800" cy="397475"/>
            </a:xfrm>
          </p:grpSpPr>
          <p:sp>
            <p:nvSpPr>
              <p:cNvPr id="1959" name="Google Shape;1959;p52"/>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2"/>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2"/>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52"/>
            <p:cNvGrpSpPr/>
            <p:nvPr/>
          </p:nvGrpSpPr>
          <p:grpSpPr>
            <a:xfrm>
              <a:off x="8671025" y="61545"/>
              <a:ext cx="396775" cy="397475"/>
              <a:chOff x="4041350" y="5365125"/>
              <a:chExt cx="396775" cy="397475"/>
            </a:xfrm>
          </p:grpSpPr>
          <p:sp>
            <p:nvSpPr>
              <p:cNvPr id="1963" name="Google Shape;1963;p52"/>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2"/>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2"/>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52"/>
            <p:cNvGrpSpPr/>
            <p:nvPr/>
          </p:nvGrpSpPr>
          <p:grpSpPr>
            <a:xfrm>
              <a:off x="76200" y="4685081"/>
              <a:ext cx="396800" cy="397475"/>
              <a:chOff x="419175" y="8975500"/>
              <a:chExt cx="396800" cy="397475"/>
            </a:xfrm>
          </p:grpSpPr>
          <p:sp>
            <p:nvSpPr>
              <p:cNvPr id="1967" name="Google Shape;1967;p52"/>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2"/>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2"/>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0" name="Google Shape;1970;p52"/>
            <p:cNvGrpSpPr/>
            <p:nvPr/>
          </p:nvGrpSpPr>
          <p:grpSpPr>
            <a:xfrm>
              <a:off x="8671025" y="4685081"/>
              <a:ext cx="396775" cy="397475"/>
              <a:chOff x="4041350" y="8975500"/>
              <a:chExt cx="396775" cy="397475"/>
            </a:xfrm>
          </p:grpSpPr>
          <p:sp>
            <p:nvSpPr>
              <p:cNvPr id="1971" name="Google Shape;1971;p52"/>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2"/>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2"/>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74" name="Google Shape;1974;p52"/>
          <p:cNvGrpSpPr/>
          <p:nvPr/>
        </p:nvGrpSpPr>
        <p:grpSpPr>
          <a:xfrm flipH="1" rot="10800000">
            <a:off x="161072" y="2255732"/>
            <a:ext cx="8822206" cy="633325"/>
            <a:chOff x="161072" y="2255088"/>
            <a:chExt cx="8822206" cy="633325"/>
          </a:xfrm>
        </p:grpSpPr>
        <p:grpSp>
          <p:nvGrpSpPr>
            <p:cNvPr id="1975" name="Google Shape;1975;p52"/>
            <p:cNvGrpSpPr/>
            <p:nvPr/>
          </p:nvGrpSpPr>
          <p:grpSpPr>
            <a:xfrm>
              <a:off x="161072" y="2255088"/>
              <a:ext cx="158175" cy="633325"/>
              <a:chOff x="537800" y="5950550"/>
              <a:chExt cx="158175" cy="633325"/>
            </a:xfrm>
          </p:grpSpPr>
          <p:sp>
            <p:nvSpPr>
              <p:cNvPr id="1976" name="Google Shape;1976;p52"/>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2"/>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2"/>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2"/>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0" name="Google Shape;1980;p52"/>
            <p:cNvGrpSpPr/>
            <p:nvPr/>
          </p:nvGrpSpPr>
          <p:grpSpPr>
            <a:xfrm>
              <a:off x="8825103" y="2255100"/>
              <a:ext cx="158175" cy="633300"/>
              <a:chOff x="4162050" y="8154925"/>
              <a:chExt cx="158175" cy="633300"/>
            </a:xfrm>
          </p:grpSpPr>
          <p:sp>
            <p:nvSpPr>
              <p:cNvPr id="1981" name="Google Shape;1981;p52"/>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2"/>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2"/>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2"/>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85" name="Google Shape;1985;p52"/>
          <p:cNvGrpSpPr/>
          <p:nvPr/>
        </p:nvGrpSpPr>
        <p:grpSpPr>
          <a:xfrm flipH="1" rot="10800000">
            <a:off x="3780213" y="105178"/>
            <a:ext cx="1583575" cy="4933788"/>
            <a:chOff x="3780213" y="105178"/>
            <a:chExt cx="1583575" cy="4933788"/>
          </a:xfrm>
        </p:grpSpPr>
        <p:grpSp>
          <p:nvGrpSpPr>
            <p:cNvPr id="1986" name="Google Shape;1986;p52"/>
            <p:cNvGrpSpPr/>
            <p:nvPr/>
          </p:nvGrpSpPr>
          <p:grpSpPr>
            <a:xfrm flipH="1" rot="5400000">
              <a:off x="4492563" y="4168078"/>
              <a:ext cx="158875" cy="1582900"/>
              <a:chOff x="536400" y="7246950"/>
              <a:chExt cx="158875" cy="1582900"/>
            </a:xfrm>
          </p:grpSpPr>
          <p:sp>
            <p:nvSpPr>
              <p:cNvPr id="1987" name="Google Shape;1987;p52"/>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2"/>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2"/>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2"/>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2"/>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2"/>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2"/>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2"/>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2"/>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2"/>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7" name="Google Shape;1997;p52"/>
            <p:cNvGrpSpPr/>
            <p:nvPr/>
          </p:nvGrpSpPr>
          <p:grpSpPr>
            <a:xfrm flipH="1" rot="5400000">
              <a:off x="4492913" y="-607522"/>
              <a:ext cx="158175" cy="1583575"/>
              <a:chOff x="4162050" y="5908250"/>
              <a:chExt cx="158175" cy="1583575"/>
            </a:xfrm>
          </p:grpSpPr>
          <p:sp>
            <p:nvSpPr>
              <p:cNvPr id="1998" name="Google Shape;1998;p52"/>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2"/>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2"/>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2"/>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2"/>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2"/>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2"/>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2"/>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2"/>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2"/>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2008" name="Shape 2008"/>
        <p:cNvGrpSpPr/>
        <p:nvPr/>
      </p:nvGrpSpPr>
      <p:grpSpPr>
        <a:xfrm>
          <a:off x="0" y="0"/>
          <a:ext cx="0" cy="0"/>
          <a:chOff x="0" y="0"/>
          <a:chExt cx="0" cy="0"/>
        </a:xfrm>
      </p:grpSpPr>
      <p:pic>
        <p:nvPicPr>
          <p:cNvPr id="2009" name="Google Shape;2009;p53"/>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010" name="Google Shape;2010;p53"/>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11" name="Google Shape;2011;p53"/>
          <p:cNvSpPr txBox="1"/>
          <p:nvPr>
            <p:ph idx="1" type="subTitle"/>
          </p:nvPr>
        </p:nvSpPr>
        <p:spPr>
          <a:xfrm>
            <a:off x="1776838" y="1958625"/>
            <a:ext cx="3495300" cy="237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Open Sans"/>
              <a:buAutoNum type="arabicPeriod"/>
              <a:defRPr/>
            </a:lvl1pPr>
            <a:lvl2pPr lvl="1" algn="ctr">
              <a:lnSpc>
                <a:spcPct val="100000"/>
              </a:lnSpc>
              <a:spcBef>
                <a:spcPts val="0"/>
              </a:spcBef>
              <a:spcAft>
                <a:spcPts val="0"/>
              </a:spcAft>
              <a:buSzPts val="1200"/>
              <a:buFont typeface="Open Sans"/>
              <a:buAutoNum type="alphaLcPeriod"/>
              <a:defRPr/>
            </a:lvl2pPr>
            <a:lvl3pPr lvl="2" algn="ctr">
              <a:lnSpc>
                <a:spcPct val="100000"/>
              </a:lnSpc>
              <a:spcBef>
                <a:spcPts val="0"/>
              </a:spcBef>
              <a:spcAft>
                <a:spcPts val="0"/>
              </a:spcAft>
              <a:buSzPts val="1200"/>
              <a:buFont typeface="Open Sans"/>
              <a:buAutoNum type="romanLcPeriod"/>
              <a:defRPr/>
            </a:lvl3pPr>
            <a:lvl4pPr lvl="3" algn="ctr">
              <a:lnSpc>
                <a:spcPct val="100000"/>
              </a:lnSpc>
              <a:spcBef>
                <a:spcPts val="0"/>
              </a:spcBef>
              <a:spcAft>
                <a:spcPts val="0"/>
              </a:spcAft>
              <a:buSzPts val="1200"/>
              <a:buFont typeface="Open Sans"/>
              <a:buAutoNum type="arabicPeriod"/>
              <a:defRPr/>
            </a:lvl4pPr>
            <a:lvl5pPr lvl="4" algn="ctr">
              <a:lnSpc>
                <a:spcPct val="100000"/>
              </a:lnSpc>
              <a:spcBef>
                <a:spcPts val="0"/>
              </a:spcBef>
              <a:spcAft>
                <a:spcPts val="0"/>
              </a:spcAft>
              <a:buSzPts val="1200"/>
              <a:buFont typeface="Open Sans"/>
              <a:buAutoNum type="alphaLcPeriod"/>
              <a:defRPr/>
            </a:lvl5pPr>
            <a:lvl6pPr lvl="5" algn="ctr">
              <a:lnSpc>
                <a:spcPct val="100000"/>
              </a:lnSpc>
              <a:spcBef>
                <a:spcPts val="0"/>
              </a:spcBef>
              <a:spcAft>
                <a:spcPts val="0"/>
              </a:spcAft>
              <a:buSzPts val="1200"/>
              <a:buFont typeface="Open Sans"/>
              <a:buAutoNum type="romanLcPeriod"/>
              <a:defRPr/>
            </a:lvl6pPr>
            <a:lvl7pPr lvl="6" algn="ctr">
              <a:lnSpc>
                <a:spcPct val="100000"/>
              </a:lnSpc>
              <a:spcBef>
                <a:spcPts val="0"/>
              </a:spcBef>
              <a:spcAft>
                <a:spcPts val="0"/>
              </a:spcAft>
              <a:buSzPts val="1200"/>
              <a:buFont typeface="Open Sans"/>
              <a:buAutoNum type="arabicPeriod"/>
              <a:defRPr/>
            </a:lvl7pPr>
            <a:lvl8pPr lvl="7" algn="ctr">
              <a:lnSpc>
                <a:spcPct val="100000"/>
              </a:lnSpc>
              <a:spcBef>
                <a:spcPts val="0"/>
              </a:spcBef>
              <a:spcAft>
                <a:spcPts val="0"/>
              </a:spcAft>
              <a:buSzPts val="1200"/>
              <a:buFont typeface="Open Sans"/>
              <a:buAutoNum type="alphaLcPeriod"/>
              <a:defRPr/>
            </a:lvl8pPr>
            <a:lvl9pPr lvl="8" algn="ctr">
              <a:lnSpc>
                <a:spcPct val="100000"/>
              </a:lnSpc>
              <a:spcBef>
                <a:spcPts val="0"/>
              </a:spcBef>
              <a:spcAft>
                <a:spcPts val="0"/>
              </a:spcAft>
              <a:buSzPts val="1200"/>
              <a:buFont typeface="Open Sans"/>
              <a:buAutoNum type="romanLcPeriod"/>
              <a:defRPr/>
            </a:lvl9pPr>
          </a:lstStyle>
          <a:p/>
        </p:txBody>
      </p:sp>
      <p:sp>
        <p:nvSpPr>
          <p:cNvPr id="2012" name="Google Shape;2012;p53"/>
          <p:cNvSpPr txBox="1"/>
          <p:nvPr>
            <p:ph type="title"/>
          </p:nvPr>
        </p:nvSpPr>
        <p:spPr>
          <a:xfrm>
            <a:off x="1776838" y="806475"/>
            <a:ext cx="3495300" cy="1220400"/>
          </a:xfrm>
          <a:prstGeom prst="rect">
            <a:avLst/>
          </a:prstGeom>
        </p:spPr>
        <p:txBody>
          <a:bodyPr anchorCtr="0" anchor="b" bIns="91425" lIns="91425" spcFirstLastPara="1" rIns="91425" wrap="square" tIns="91425">
            <a:noAutofit/>
          </a:bodyPr>
          <a:lstStyle>
            <a:lvl1pPr lvl="0" algn="l">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2013" name="Google Shape;2013;p53"/>
          <p:cNvGrpSpPr/>
          <p:nvPr/>
        </p:nvGrpSpPr>
        <p:grpSpPr>
          <a:xfrm>
            <a:off x="76200" y="61545"/>
            <a:ext cx="8991600" cy="5021011"/>
            <a:chOff x="76200" y="61545"/>
            <a:chExt cx="8991600" cy="5021011"/>
          </a:xfrm>
        </p:grpSpPr>
        <p:grpSp>
          <p:nvGrpSpPr>
            <p:cNvPr id="2014" name="Google Shape;2014;p53"/>
            <p:cNvGrpSpPr/>
            <p:nvPr/>
          </p:nvGrpSpPr>
          <p:grpSpPr>
            <a:xfrm>
              <a:off x="76200" y="61545"/>
              <a:ext cx="396800" cy="397475"/>
              <a:chOff x="419175" y="5365125"/>
              <a:chExt cx="396800" cy="397475"/>
            </a:xfrm>
          </p:grpSpPr>
          <p:sp>
            <p:nvSpPr>
              <p:cNvPr id="2015" name="Google Shape;2015;p53"/>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3"/>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3"/>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53"/>
            <p:cNvGrpSpPr/>
            <p:nvPr/>
          </p:nvGrpSpPr>
          <p:grpSpPr>
            <a:xfrm>
              <a:off x="8671025" y="61545"/>
              <a:ext cx="396775" cy="397475"/>
              <a:chOff x="4041350" y="5365125"/>
              <a:chExt cx="396775" cy="397475"/>
            </a:xfrm>
          </p:grpSpPr>
          <p:sp>
            <p:nvSpPr>
              <p:cNvPr id="2019" name="Google Shape;2019;p53"/>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3"/>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3"/>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2" name="Google Shape;2022;p53"/>
            <p:cNvGrpSpPr/>
            <p:nvPr/>
          </p:nvGrpSpPr>
          <p:grpSpPr>
            <a:xfrm>
              <a:off x="76200" y="4685081"/>
              <a:ext cx="396800" cy="397475"/>
              <a:chOff x="419175" y="8975500"/>
              <a:chExt cx="396800" cy="397475"/>
            </a:xfrm>
          </p:grpSpPr>
          <p:sp>
            <p:nvSpPr>
              <p:cNvPr id="2023" name="Google Shape;2023;p53"/>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3"/>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3"/>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6" name="Google Shape;2026;p53"/>
            <p:cNvGrpSpPr/>
            <p:nvPr/>
          </p:nvGrpSpPr>
          <p:grpSpPr>
            <a:xfrm>
              <a:off x="8671025" y="4685081"/>
              <a:ext cx="396775" cy="397475"/>
              <a:chOff x="4041350" y="8975500"/>
              <a:chExt cx="396775" cy="397475"/>
            </a:xfrm>
          </p:grpSpPr>
          <p:sp>
            <p:nvSpPr>
              <p:cNvPr id="2027" name="Google Shape;2027;p53"/>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3"/>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3"/>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30" name="Google Shape;2030;p53"/>
          <p:cNvGrpSpPr/>
          <p:nvPr/>
        </p:nvGrpSpPr>
        <p:grpSpPr>
          <a:xfrm>
            <a:off x="4255338" y="134113"/>
            <a:ext cx="633325" cy="4890068"/>
            <a:chOff x="4259425" y="134113"/>
            <a:chExt cx="633325" cy="4890068"/>
          </a:xfrm>
        </p:grpSpPr>
        <p:grpSp>
          <p:nvGrpSpPr>
            <p:cNvPr id="2031" name="Google Shape;2031;p53"/>
            <p:cNvGrpSpPr/>
            <p:nvPr/>
          </p:nvGrpSpPr>
          <p:grpSpPr>
            <a:xfrm rot="5400000">
              <a:off x="4497000" y="-103462"/>
              <a:ext cx="158175" cy="633325"/>
              <a:chOff x="537800" y="5950550"/>
              <a:chExt cx="158175" cy="633325"/>
            </a:xfrm>
          </p:grpSpPr>
          <p:sp>
            <p:nvSpPr>
              <p:cNvPr id="2032" name="Google Shape;2032;p53"/>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3"/>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3"/>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3"/>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53"/>
            <p:cNvGrpSpPr/>
            <p:nvPr/>
          </p:nvGrpSpPr>
          <p:grpSpPr>
            <a:xfrm rot="5400000">
              <a:off x="4497000" y="4628431"/>
              <a:ext cx="158175" cy="633325"/>
              <a:chOff x="537800" y="5950550"/>
              <a:chExt cx="158175" cy="633325"/>
            </a:xfrm>
          </p:grpSpPr>
          <p:sp>
            <p:nvSpPr>
              <p:cNvPr id="2037" name="Google Shape;2037;p53"/>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3"/>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3"/>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3"/>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41" name="Google Shape;2041;p53"/>
          <p:cNvGrpSpPr/>
          <p:nvPr/>
        </p:nvGrpSpPr>
        <p:grpSpPr>
          <a:xfrm>
            <a:off x="2062494" y="134915"/>
            <a:ext cx="5019013" cy="4896617"/>
            <a:chOff x="2066238" y="134915"/>
            <a:chExt cx="5019013" cy="4896617"/>
          </a:xfrm>
        </p:grpSpPr>
        <p:grpSp>
          <p:nvGrpSpPr>
            <p:cNvPr id="2042" name="Google Shape;2042;p53"/>
            <p:cNvGrpSpPr/>
            <p:nvPr/>
          </p:nvGrpSpPr>
          <p:grpSpPr>
            <a:xfrm flipH="1" rot="5400000">
              <a:off x="6214363" y="4160644"/>
              <a:ext cx="158875" cy="1582900"/>
              <a:chOff x="536400" y="7246950"/>
              <a:chExt cx="158875" cy="1582900"/>
            </a:xfrm>
          </p:grpSpPr>
          <p:sp>
            <p:nvSpPr>
              <p:cNvPr id="2043" name="Google Shape;2043;p53"/>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3"/>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3"/>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3"/>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3"/>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3"/>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3"/>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3"/>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3"/>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3"/>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3" name="Google Shape;2053;p53"/>
            <p:cNvGrpSpPr/>
            <p:nvPr/>
          </p:nvGrpSpPr>
          <p:grpSpPr>
            <a:xfrm flipH="1" rot="5400000">
              <a:off x="2778938" y="-577785"/>
              <a:ext cx="158175" cy="1583575"/>
              <a:chOff x="4162050" y="5908250"/>
              <a:chExt cx="158175" cy="1583575"/>
            </a:xfrm>
          </p:grpSpPr>
          <p:sp>
            <p:nvSpPr>
              <p:cNvPr id="2054" name="Google Shape;2054;p53"/>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3"/>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3"/>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3"/>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3"/>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3"/>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3"/>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3"/>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3"/>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3"/>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2064" name="Shape 2064"/>
        <p:cNvGrpSpPr/>
        <p:nvPr/>
      </p:nvGrpSpPr>
      <p:grpSpPr>
        <a:xfrm>
          <a:off x="0" y="0"/>
          <a:ext cx="0" cy="0"/>
          <a:chOff x="0" y="0"/>
          <a:chExt cx="0" cy="0"/>
        </a:xfrm>
      </p:grpSpPr>
      <p:pic>
        <p:nvPicPr>
          <p:cNvPr id="2065" name="Google Shape;2065;p54"/>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066" name="Google Shape;2066;p54"/>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67" name="Google Shape;2067;p54"/>
          <p:cNvSpPr txBox="1"/>
          <p:nvPr>
            <p:ph idx="1" type="subTitle"/>
          </p:nvPr>
        </p:nvSpPr>
        <p:spPr>
          <a:xfrm>
            <a:off x="2765250" y="3694650"/>
            <a:ext cx="3613500" cy="743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2068" name="Google Shape;2068;p54"/>
          <p:cNvSpPr txBox="1"/>
          <p:nvPr>
            <p:ph type="title"/>
          </p:nvPr>
        </p:nvSpPr>
        <p:spPr>
          <a:xfrm>
            <a:off x="2765250" y="3022750"/>
            <a:ext cx="3613500" cy="6720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2069" name="Google Shape;2069;p54"/>
          <p:cNvGrpSpPr/>
          <p:nvPr/>
        </p:nvGrpSpPr>
        <p:grpSpPr>
          <a:xfrm>
            <a:off x="76200" y="61545"/>
            <a:ext cx="8991600" cy="5021011"/>
            <a:chOff x="76200" y="61545"/>
            <a:chExt cx="8991600" cy="5021011"/>
          </a:xfrm>
        </p:grpSpPr>
        <p:grpSp>
          <p:nvGrpSpPr>
            <p:cNvPr id="2070" name="Google Shape;2070;p54"/>
            <p:cNvGrpSpPr/>
            <p:nvPr/>
          </p:nvGrpSpPr>
          <p:grpSpPr>
            <a:xfrm>
              <a:off x="76200" y="61545"/>
              <a:ext cx="396800" cy="397475"/>
              <a:chOff x="419175" y="5365125"/>
              <a:chExt cx="396800" cy="397475"/>
            </a:xfrm>
          </p:grpSpPr>
          <p:sp>
            <p:nvSpPr>
              <p:cNvPr id="2071" name="Google Shape;2071;p54"/>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4"/>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4"/>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4" name="Google Shape;2074;p54"/>
            <p:cNvGrpSpPr/>
            <p:nvPr/>
          </p:nvGrpSpPr>
          <p:grpSpPr>
            <a:xfrm>
              <a:off x="8671025" y="61545"/>
              <a:ext cx="396775" cy="397475"/>
              <a:chOff x="4041350" y="5365125"/>
              <a:chExt cx="396775" cy="397475"/>
            </a:xfrm>
          </p:grpSpPr>
          <p:sp>
            <p:nvSpPr>
              <p:cNvPr id="2075" name="Google Shape;2075;p54"/>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4"/>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4"/>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8" name="Google Shape;2078;p54"/>
            <p:cNvGrpSpPr/>
            <p:nvPr/>
          </p:nvGrpSpPr>
          <p:grpSpPr>
            <a:xfrm>
              <a:off x="76200" y="4685081"/>
              <a:ext cx="396800" cy="397475"/>
              <a:chOff x="419175" y="8975500"/>
              <a:chExt cx="396800" cy="397475"/>
            </a:xfrm>
          </p:grpSpPr>
          <p:sp>
            <p:nvSpPr>
              <p:cNvPr id="2079" name="Google Shape;2079;p54"/>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4"/>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4"/>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2" name="Google Shape;2082;p54"/>
            <p:cNvGrpSpPr/>
            <p:nvPr/>
          </p:nvGrpSpPr>
          <p:grpSpPr>
            <a:xfrm>
              <a:off x="8671025" y="4685081"/>
              <a:ext cx="396775" cy="397475"/>
              <a:chOff x="4041350" y="8975500"/>
              <a:chExt cx="396775" cy="397475"/>
            </a:xfrm>
          </p:grpSpPr>
          <p:sp>
            <p:nvSpPr>
              <p:cNvPr id="2083" name="Google Shape;2083;p54"/>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4"/>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4"/>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86" name="Google Shape;2086;p54"/>
          <p:cNvGrpSpPr/>
          <p:nvPr/>
        </p:nvGrpSpPr>
        <p:grpSpPr>
          <a:xfrm>
            <a:off x="160722" y="104519"/>
            <a:ext cx="8822556" cy="4934462"/>
            <a:chOff x="160722" y="104519"/>
            <a:chExt cx="8822556" cy="4934462"/>
          </a:xfrm>
        </p:grpSpPr>
        <p:grpSp>
          <p:nvGrpSpPr>
            <p:cNvPr id="2087" name="Google Shape;2087;p54"/>
            <p:cNvGrpSpPr/>
            <p:nvPr/>
          </p:nvGrpSpPr>
          <p:grpSpPr>
            <a:xfrm flipH="1">
              <a:off x="656138" y="4880106"/>
              <a:ext cx="1583600" cy="158875"/>
              <a:chOff x="2345400" y="9097575"/>
              <a:chExt cx="1583600" cy="158875"/>
            </a:xfrm>
          </p:grpSpPr>
          <p:sp>
            <p:nvSpPr>
              <p:cNvPr id="2088" name="Google Shape;2088;p54"/>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4"/>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4"/>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4"/>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4"/>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4"/>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4"/>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4"/>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4"/>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4"/>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54"/>
            <p:cNvGrpSpPr/>
            <p:nvPr/>
          </p:nvGrpSpPr>
          <p:grpSpPr>
            <a:xfrm flipH="1">
              <a:off x="6904263" y="104519"/>
              <a:ext cx="1583600" cy="158175"/>
              <a:chOff x="929000" y="5481675"/>
              <a:chExt cx="1583600" cy="158175"/>
            </a:xfrm>
          </p:grpSpPr>
          <p:sp>
            <p:nvSpPr>
              <p:cNvPr id="2099" name="Google Shape;2099;p54"/>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4"/>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4"/>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4"/>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4"/>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4"/>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4"/>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4"/>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4"/>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4"/>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9" name="Google Shape;2109;p54"/>
            <p:cNvGrpSpPr/>
            <p:nvPr/>
          </p:nvGrpSpPr>
          <p:grpSpPr>
            <a:xfrm flipH="1">
              <a:off x="8824403" y="2949778"/>
              <a:ext cx="158875" cy="1582900"/>
              <a:chOff x="536400" y="7246950"/>
              <a:chExt cx="158875" cy="1582900"/>
            </a:xfrm>
          </p:grpSpPr>
          <p:sp>
            <p:nvSpPr>
              <p:cNvPr id="2110" name="Google Shape;2110;p54"/>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4"/>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4"/>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4"/>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4"/>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4"/>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4"/>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4"/>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4"/>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4"/>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54"/>
            <p:cNvGrpSpPr/>
            <p:nvPr/>
          </p:nvGrpSpPr>
          <p:grpSpPr>
            <a:xfrm flipH="1">
              <a:off x="160722" y="611428"/>
              <a:ext cx="158175" cy="1583575"/>
              <a:chOff x="4162050" y="5908250"/>
              <a:chExt cx="158175" cy="1583575"/>
            </a:xfrm>
          </p:grpSpPr>
          <p:sp>
            <p:nvSpPr>
              <p:cNvPr id="2121" name="Google Shape;2121;p54"/>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4"/>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4"/>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4"/>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4"/>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4"/>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4"/>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4"/>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4"/>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4"/>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31" name="Google Shape;2131;p54"/>
          <p:cNvSpPr/>
          <p:nvPr>
            <p:ph idx="2" type="pic"/>
          </p:nvPr>
        </p:nvSpPr>
        <p:spPr>
          <a:xfrm>
            <a:off x="787525" y="705150"/>
            <a:ext cx="1963800" cy="3733200"/>
          </a:xfrm>
          <a:prstGeom prst="rect">
            <a:avLst/>
          </a:prstGeom>
          <a:noFill/>
          <a:ln cap="flat" cmpd="sng" w="9525">
            <a:solidFill>
              <a:schemeClr val="dk1"/>
            </a:solidFill>
            <a:prstDash val="solid"/>
            <a:round/>
            <a:headEnd len="sm" w="sm" type="none"/>
            <a:tailEnd len="sm" w="sm" type="none"/>
          </a:ln>
        </p:spPr>
      </p:sp>
      <p:sp>
        <p:nvSpPr>
          <p:cNvPr id="2132" name="Google Shape;2132;p54"/>
          <p:cNvSpPr/>
          <p:nvPr>
            <p:ph idx="3" type="pic"/>
          </p:nvPr>
        </p:nvSpPr>
        <p:spPr>
          <a:xfrm>
            <a:off x="6392675" y="705150"/>
            <a:ext cx="1963800" cy="3733200"/>
          </a:xfrm>
          <a:prstGeom prst="rect">
            <a:avLst/>
          </a:prstGeom>
          <a:noFill/>
          <a:ln cap="flat" cmpd="sng" w="9525">
            <a:solidFill>
              <a:schemeClr val="dk1"/>
            </a:solidFill>
            <a:prstDash val="solid"/>
            <a:round/>
            <a:headEnd len="sm" w="sm" type="none"/>
            <a:tailEnd len="sm" w="sm" type="none"/>
          </a:ln>
        </p:spPr>
      </p:sp>
      <p:sp>
        <p:nvSpPr>
          <p:cNvPr id="2133" name="Google Shape;2133;p54"/>
          <p:cNvSpPr/>
          <p:nvPr>
            <p:ph idx="4" type="pic"/>
          </p:nvPr>
        </p:nvSpPr>
        <p:spPr>
          <a:xfrm>
            <a:off x="3072600" y="705150"/>
            <a:ext cx="2998800" cy="22068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2">
    <p:spTree>
      <p:nvGrpSpPr>
        <p:cNvPr id="2134" name="Shape 2134"/>
        <p:cNvGrpSpPr/>
        <p:nvPr/>
      </p:nvGrpSpPr>
      <p:grpSpPr>
        <a:xfrm>
          <a:off x="0" y="0"/>
          <a:ext cx="0" cy="0"/>
          <a:chOff x="0" y="0"/>
          <a:chExt cx="0" cy="0"/>
        </a:xfrm>
      </p:grpSpPr>
      <p:pic>
        <p:nvPicPr>
          <p:cNvPr id="2135" name="Google Shape;2135;p55"/>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136" name="Google Shape;2136;p55"/>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37" name="Google Shape;2137;p55"/>
          <p:cNvSpPr txBox="1"/>
          <p:nvPr>
            <p:ph idx="1" type="subTitle"/>
          </p:nvPr>
        </p:nvSpPr>
        <p:spPr>
          <a:xfrm>
            <a:off x="720000" y="1212525"/>
            <a:ext cx="7704000" cy="920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2138" name="Google Shape;2138;p5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2139" name="Google Shape;2139;p55"/>
          <p:cNvGrpSpPr/>
          <p:nvPr/>
        </p:nvGrpSpPr>
        <p:grpSpPr>
          <a:xfrm>
            <a:off x="76200" y="61545"/>
            <a:ext cx="8991600" cy="5021011"/>
            <a:chOff x="76200" y="61545"/>
            <a:chExt cx="8991600" cy="5021011"/>
          </a:xfrm>
        </p:grpSpPr>
        <p:grpSp>
          <p:nvGrpSpPr>
            <p:cNvPr id="2140" name="Google Shape;2140;p55"/>
            <p:cNvGrpSpPr/>
            <p:nvPr/>
          </p:nvGrpSpPr>
          <p:grpSpPr>
            <a:xfrm>
              <a:off x="76200" y="61545"/>
              <a:ext cx="396800" cy="397475"/>
              <a:chOff x="419175" y="5365125"/>
              <a:chExt cx="396800" cy="397475"/>
            </a:xfrm>
          </p:grpSpPr>
          <p:sp>
            <p:nvSpPr>
              <p:cNvPr id="2141" name="Google Shape;2141;p55"/>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5"/>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5"/>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4" name="Google Shape;2144;p55"/>
            <p:cNvGrpSpPr/>
            <p:nvPr/>
          </p:nvGrpSpPr>
          <p:grpSpPr>
            <a:xfrm>
              <a:off x="8671025" y="61545"/>
              <a:ext cx="396775" cy="397475"/>
              <a:chOff x="4041350" y="5365125"/>
              <a:chExt cx="396775" cy="397475"/>
            </a:xfrm>
          </p:grpSpPr>
          <p:sp>
            <p:nvSpPr>
              <p:cNvPr id="2145" name="Google Shape;2145;p55"/>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5"/>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5"/>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8" name="Google Shape;2148;p55"/>
            <p:cNvGrpSpPr/>
            <p:nvPr/>
          </p:nvGrpSpPr>
          <p:grpSpPr>
            <a:xfrm>
              <a:off x="76200" y="4685081"/>
              <a:ext cx="396800" cy="397475"/>
              <a:chOff x="419175" y="8975500"/>
              <a:chExt cx="396800" cy="397475"/>
            </a:xfrm>
          </p:grpSpPr>
          <p:sp>
            <p:nvSpPr>
              <p:cNvPr id="2149" name="Google Shape;2149;p55"/>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5"/>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5"/>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2" name="Google Shape;2152;p55"/>
            <p:cNvGrpSpPr/>
            <p:nvPr/>
          </p:nvGrpSpPr>
          <p:grpSpPr>
            <a:xfrm>
              <a:off x="8671025" y="4685081"/>
              <a:ext cx="396775" cy="397475"/>
              <a:chOff x="4041350" y="8975500"/>
              <a:chExt cx="396775" cy="397475"/>
            </a:xfrm>
          </p:grpSpPr>
          <p:sp>
            <p:nvSpPr>
              <p:cNvPr id="2153" name="Google Shape;2153;p55"/>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5"/>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5"/>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56" name="Google Shape;2156;p55"/>
          <p:cNvGrpSpPr/>
          <p:nvPr/>
        </p:nvGrpSpPr>
        <p:grpSpPr>
          <a:xfrm>
            <a:off x="161075" y="1152913"/>
            <a:ext cx="8822206" cy="2837675"/>
            <a:chOff x="161075" y="700978"/>
            <a:chExt cx="8822206" cy="2837675"/>
          </a:xfrm>
        </p:grpSpPr>
        <p:grpSp>
          <p:nvGrpSpPr>
            <p:cNvPr id="2157" name="Google Shape;2157;p55"/>
            <p:cNvGrpSpPr/>
            <p:nvPr/>
          </p:nvGrpSpPr>
          <p:grpSpPr>
            <a:xfrm>
              <a:off x="161075" y="700978"/>
              <a:ext cx="158175" cy="633325"/>
              <a:chOff x="537800" y="5950550"/>
              <a:chExt cx="158175" cy="633325"/>
            </a:xfrm>
          </p:grpSpPr>
          <p:sp>
            <p:nvSpPr>
              <p:cNvPr id="2158" name="Google Shape;2158;p55"/>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5"/>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5"/>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5"/>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2" name="Google Shape;2162;p55"/>
            <p:cNvGrpSpPr/>
            <p:nvPr/>
          </p:nvGrpSpPr>
          <p:grpSpPr>
            <a:xfrm>
              <a:off x="8825106" y="2905353"/>
              <a:ext cx="158175" cy="633300"/>
              <a:chOff x="4162050" y="8154925"/>
              <a:chExt cx="158175" cy="633300"/>
            </a:xfrm>
          </p:grpSpPr>
          <p:sp>
            <p:nvSpPr>
              <p:cNvPr id="2163" name="Google Shape;2163;p55"/>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5"/>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5"/>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5"/>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167" name="Shape 2167"/>
        <p:cNvGrpSpPr/>
        <p:nvPr/>
      </p:nvGrpSpPr>
      <p:grpSpPr>
        <a:xfrm>
          <a:off x="0" y="0"/>
          <a:ext cx="0" cy="0"/>
          <a:chOff x="0" y="0"/>
          <a:chExt cx="0" cy="0"/>
        </a:xfrm>
      </p:grpSpPr>
      <p:pic>
        <p:nvPicPr>
          <p:cNvPr id="2168" name="Google Shape;2168;p56"/>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169" name="Google Shape;2169;p56"/>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70" name="Google Shape;2170;p56"/>
          <p:cNvSpPr txBox="1"/>
          <p:nvPr>
            <p:ph idx="1" type="subTitle"/>
          </p:nvPr>
        </p:nvSpPr>
        <p:spPr>
          <a:xfrm>
            <a:off x="830150" y="1905925"/>
            <a:ext cx="2408400" cy="5727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2171" name="Google Shape;2171;p56"/>
          <p:cNvSpPr txBox="1"/>
          <p:nvPr>
            <p:ph idx="2" type="subTitle"/>
          </p:nvPr>
        </p:nvSpPr>
        <p:spPr>
          <a:xfrm>
            <a:off x="830150" y="2350008"/>
            <a:ext cx="2408400" cy="167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72" name="Google Shape;2172;p56"/>
          <p:cNvSpPr txBox="1"/>
          <p:nvPr>
            <p:ph idx="3" type="subTitle"/>
          </p:nvPr>
        </p:nvSpPr>
        <p:spPr>
          <a:xfrm>
            <a:off x="3367799" y="2350008"/>
            <a:ext cx="2408400" cy="167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73" name="Google Shape;2173;p56"/>
          <p:cNvSpPr txBox="1"/>
          <p:nvPr>
            <p:ph idx="4" type="subTitle"/>
          </p:nvPr>
        </p:nvSpPr>
        <p:spPr>
          <a:xfrm>
            <a:off x="5905449" y="2350008"/>
            <a:ext cx="2408400" cy="167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74" name="Google Shape;2174;p5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75" name="Google Shape;2175;p56"/>
          <p:cNvSpPr txBox="1"/>
          <p:nvPr>
            <p:ph idx="5" type="subTitle"/>
          </p:nvPr>
        </p:nvSpPr>
        <p:spPr>
          <a:xfrm>
            <a:off x="3367800" y="1905925"/>
            <a:ext cx="2408400" cy="5727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2176" name="Google Shape;2176;p56"/>
          <p:cNvSpPr txBox="1"/>
          <p:nvPr>
            <p:ph idx="6" type="subTitle"/>
          </p:nvPr>
        </p:nvSpPr>
        <p:spPr>
          <a:xfrm>
            <a:off x="5905450" y="1905925"/>
            <a:ext cx="2408400" cy="5727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grpSp>
        <p:nvGrpSpPr>
          <p:cNvPr id="2177" name="Google Shape;2177;p56"/>
          <p:cNvGrpSpPr/>
          <p:nvPr/>
        </p:nvGrpSpPr>
        <p:grpSpPr>
          <a:xfrm>
            <a:off x="76200" y="61545"/>
            <a:ext cx="8991600" cy="5021011"/>
            <a:chOff x="76200" y="61545"/>
            <a:chExt cx="8991600" cy="5021011"/>
          </a:xfrm>
        </p:grpSpPr>
        <p:grpSp>
          <p:nvGrpSpPr>
            <p:cNvPr id="2178" name="Google Shape;2178;p56"/>
            <p:cNvGrpSpPr/>
            <p:nvPr/>
          </p:nvGrpSpPr>
          <p:grpSpPr>
            <a:xfrm>
              <a:off x="76200" y="61545"/>
              <a:ext cx="396800" cy="397475"/>
              <a:chOff x="419175" y="5365125"/>
              <a:chExt cx="396800" cy="397475"/>
            </a:xfrm>
          </p:grpSpPr>
          <p:sp>
            <p:nvSpPr>
              <p:cNvPr id="2179" name="Google Shape;2179;p56"/>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6"/>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6"/>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2" name="Google Shape;2182;p56"/>
            <p:cNvGrpSpPr/>
            <p:nvPr/>
          </p:nvGrpSpPr>
          <p:grpSpPr>
            <a:xfrm>
              <a:off x="8671025" y="61545"/>
              <a:ext cx="396775" cy="397475"/>
              <a:chOff x="4041350" y="5365125"/>
              <a:chExt cx="396775" cy="397475"/>
            </a:xfrm>
          </p:grpSpPr>
          <p:sp>
            <p:nvSpPr>
              <p:cNvPr id="2183" name="Google Shape;2183;p56"/>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6"/>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6"/>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6" name="Google Shape;2186;p56"/>
            <p:cNvGrpSpPr/>
            <p:nvPr/>
          </p:nvGrpSpPr>
          <p:grpSpPr>
            <a:xfrm>
              <a:off x="76200" y="4685081"/>
              <a:ext cx="396800" cy="397475"/>
              <a:chOff x="419175" y="8975500"/>
              <a:chExt cx="396800" cy="397475"/>
            </a:xfrm>
          </p:grpSpPr>
          <p:sp>
            <p:nvSpPr>
              <p:cNvPr id="2187" name="Google Shape;2187;p56"/>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6"/>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6"/>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0" name="Google Shape;2190;p56"/>
            <p:cNvGrpSpPr/>
            <p:nvPr/>
          </p:nvGrpSpPr>
          <p:grpSpPr>
            <a:xfrm>
              <a:off x="8671025" y="4685081"/>
              <a:ext cx="396775" cy="397475"/>
              <a:chOff x="4041350" y="8975500"/>
              <a:chExt cx="396775" cy="397475"/>
            </a:xfrm>
          </p:grpSpPr>
          <p:sp>
            <p:nvSpPr>
              <p:cNvPr id="2191" name="Google Shape;2191;p56"/>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6"/>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6"/>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94" name="Google Shape;2194;p56"/>
          <p:cNvGrpSpPr/>
          <p:nvPr/>
        </p:nvGrpSpPr>
        <p:grpSpPr>
          <a:xfrm flipH="1">
            <a:off x="672690" y="104655"/>
            <a:ext cx="7798619" cy="4934802"/>
            <a:chOff x="720006" y="104655"/>
            <a:chExt cx="7798619" cy="4934802"/>
          </a:xfrm>
        </p:grpSpPr>
        <p:grpSp>
          <p:nvGrpSpPr>
            <p:cNvPr id="2195" name="Google Shape;2195;p56"/>
            <p:cNvGrpSpPr/>
            <p:nvPr/>
          </p:nvGrpSpPr>
          <p:grpSpPr>
            <a:xfrm rot="10800000">
              <a:off x="6935025" y="4881282"/>
              <a:ext cx="1583600" cy="158175"/>
              <a:chOff x="929000" y="5481675"/>
              <a:chExt cx="1583600" cy="158175"/>
            </a:xfrm>
          </p:grpSpPr>
          <p:sp>
            <p:nvSpPr>
              <p:cNvPr id="2196" name="Google Shape;2196;p56"/>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6"/>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6"/>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6"/>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6"/>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6"/>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6"/>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6"/>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6"/>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6"/>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6" name="Google Shape;2206;p56"/>
            <p:cNvGrpSpPr/>
            <p:nvPr/>
          </p:nvGrpSpPr>
          <p:grpSpPr>
            <a:xfrm rot="10800000">
              <a:off x="720006" y="104655"/>
              <a:ext cx="1583600" cy="158875"/>
              <a:chOff x="2345400" y="9097575"/>
              <a:chExt cx="1583600" cy="158875"/>
            </a:xfrm>
          </p:grpSpPr>
          <p:sp>
            <p:nvSpPr>
              <p:cNvPr id="2207" name="Google Shape;2207;p56"/>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6"/>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6"/>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6"/>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6"/>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6"/>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6"/>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6"/>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6"/>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6"/>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217" name="Shape 2217"/>
        <p:cNvGrpSpPr/>
        <p:nvPr/>
      </p:nvGrpSpPr>
      <p:grpSpPr>
        <a:xfrm>
          <a:off x="0" y="0"/>
          <a:ext cx="0" cy="0"/>
          <a:chOff x="0" y="0"/>
          <a:chExt cx="0" cy="0"/>
        </a:xfrm>
      </p:grpSpPr>
      <p:pic>
        <p:nvPicPr>
          <p:cNvPr id="2218" name="Google Shape;2218;p57"/>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219" name="Google Shape;2219;p57"/>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20" name="Google Shape;2220;p57"/>
          <p:cNvSpPr txBox="1"/>
          <p:nvPr>
            <p:ph idx="1" type="subTitle"/>
          </p:nvPr>
        </p:nvSpPr>
        <p:spPr>
          <a:xfrm>
            <a:off x="849371" y="1289150"/>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2221" name="Google Shape;2221;p57"/>
          <p:cNvSpPr txBox="1"/>
          <p:nvPr>
            <p:ph idx="2" type="subTitle"/>
          </p:nvPr>
        </p:nvSpPr>
        <p:spPr>
          <a:xfrm>
            <a:off x="849355" y="1679352"/>
            <a:ext cx="3679200" cy="8781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22" name="Google Shape;2222;p57"/>
          <p:cNvSpPr txBox="1"/>
          <p:nvPr>
            <p:ph idx="3" type="subTitle"/>
          </p:nvPr>
        </p:nvSpPr>
        <p:spPr>
          <a:xfrm>
            <a:off x="4615430" y="1679352"/>
            <a:ext cx="3679200" cy="8781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23" name="Google Shape;2223;p57"/>
          <p:cNvSpPr txBox="1"/>
          <p:nvPr>
            <p:ph idx="4" type="subTitle"/>
          </p:nvPr>
        </p:nvSpPr>
        <p:spPr>
          <a:xfrm>
            <a:off x="849355" y="3374077"/>
            <a:ext cx="3679200" cy="1030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24" name="Google Shape;2224;p57"/>
          <p:cNvSpPr txBox="1"/>
          <p:nvPr>
            <p:ph idx="5" type="subTitle"/>
          </p:nvPr>
        </p:nvSpPr>
        <p:spPr>
          <a:xfrm>
            <a:off x="4615431" y="3374077"/>
            <a:ext cx="3679200" cy="1030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25" name="Google Shape;2225;p5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26" name="Google Shape;2226;p57"/>
          <p:cNvSpPr txBox="1"/>
          <p:nvPr>
            <p:ph idx="6" type="subTitle"/>
          </p:nvPr>
        </p:nvSpPr>
        <p:spPr>
          <a:xfrm>
            <a:off x="849371" y="2983875"/>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2227" name="Google Shape;2227;p57"/>
          <p:cNvSpPr txBox="1"/>
          <p:nvPr>
            <p:ph idx="7" type="subTitle"/>
          </p:nvPr>
        </p:nvSpPr>
        <p:spPr>
          <a:xfrm>
            <a:off x="4615445" y="1289150"/>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2228" name="Google Shape;2228;p57"/>
          <p:cNvSpPr txBox="1"/>
          <p:nvPr>
            <p:ph idx="8" type="subTitle"/>
          </p:nvPr>
        </p:nvSpPr>
        <p:spPr>
          <a:xfrm>
            <a:off x="4615445" y="2983875"/>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grpSp>
        <p:nvGrpSpPr>
          <p:cNvPr id="2229" name="Google Shape;2229;p57"/>
          <p:cNvGrpSpPr/>
          <p:nvPr/>
        </p:nvGrpSpPr>
        <p:grpSpPr>
          <a:xfrm>
            <a:off x="160375" y="1152913"/>
            <a:ext cx="8822906" cy="2837675"/>
            <a:chOff x="160375" y="700978"/>
            <a:chExt cx="8822906" cy="2837675"/>
          </a:xfrm>
        </p:grpSpPr>
        <p:grpSp>
          <p:nvGrpSpPr>
            <p:cNvPr id="2230" name="Google Shape;2230;p57"/>
            <p:cNvGrpSpPr/>
            <p:nvPr/>
          </p:nvGrpSpPr>
          <p:grpSpPr>
            <a:xfrm>
              <a:off x="160375" y="700978"/>
              <a:ext cx="158175" cy="633325"/>
              <a:chOff x="537800" y="5950550"/>
              <a:chExt cx="158175" cy="633325"/>
            </a:xfrm>
          </p:grpSpPr>
          <p:sp>
            <p:nvSpPr>
              <p:cNvPr id="2231" name="Google Shape;2231;p57"/>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7"/>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7"/>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7"/>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5" name="Google Shape;2235;p57"/>
            <p:cNvGrpSpPr/>
            <p:nvPr/>
          </p:nvGrpSpPr>
          <p:grpSpPr>
            <a:xfrm>
              <a:off x="8825106" y="2905353"/>
              <a:ext cx="158175" cy="633300"/>
              <a:chOff x="4162050" y="8154925"/>
              <a:chExt cx="158175" cy="633300"/>
            </a:xfrm>
          </p:grpSpPr>
          <p:sp>
            <p:nvSpPr>
              <p:cNvPr id="2236" name="Google Shape;2236;p57"/>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7"/>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7"/>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7"/>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0" name="Google Shape;2240;p57"/>
          <p:cNvGrpSpPr/>
          <p:nvPr/>
        </p:nvGrpSpPr>
        <p:grpSpPr>
          <a:xfrm>
            <a:off x="76200" y="61545"/>
            <a:ext cx="8991600" cy="5021011"/>
            <a:chOff x="76200" y="61545"/>
            <a:chExt cx="8991600" cy="5021011"/>
          </a:xfrm>
        </p:grpSpPr>
        <p:grpSp>
          <p:nvGrpSpPr>
            <p:cNvPr id="2241" name="Google Shape;2241;p57"/>
            <p:cNvGrpSpPr/>
            <p:nvPr/>
          </p:nvGrpSpPr>
          <p:grpSpPr>
            <a:xfrm>
              <a:off x="76200" y="61545"/>
              <a:ext cx="396800" cy="397475"/>
              <a:chOff x="419175" y="5365125"/>
              <a:chExt cx="396800" cy="397475"/>
            </a:xfrm>
          </p:grpSpPr>
          <p:sp>
            <p:nvSpPr>
              <p:cNvPr id="2242" name="Google Shape;2242;p57"/>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7"/>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7"/>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5" name="Google Shape;2245;p57"/>
            <p:cNvGrpSpPr/>
            <p:nvPr/>
          </p:nvGrpSpPr>
          <p:grpSpPr>
            <a:xfrm>
              <a:off x="8671025" y="61545"/>
              <a:ext cx="396775" cy="397475"/>
              <a:chOff x="4041350" y="5365125"/>
              <a:chExt cx="396775" cy="397475"/>
            </a:xfrm>
          </p:grpSpPr>
          <p:sp>
            <p:nvSpPr>
              <p:cNvPr id="2246" name="Google Shape;2246;p57"/>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7"/>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7"/>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9" name="Google Shape;2249;p57"/>
            <p:cNvGrpSpPr/>
            <p:nvPr/>
          </p:nvGrpSpPr>
          <p:grpSpPr>
            <a:xfrm>
              <a:off x="76200" y="4685081"/>
              <a:ext cx="396800" cy="397475"/>
              <a:chOff x="419175" y="8975500"/>
              <a:chExt cx="396800" cy="397475"/>
            </a:xfrm>
          </p:grpSpPr>
          <p:sp>
            <p:nvSpPr>
              <p:cNvPr id="2250" name="Google Shape;2250;p57"/>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7"/>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7"/>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3" name="Google Shape;2253;p57"/>
            <p:cNvGrpSpPr/>
            <p:nvPr/>
          </p:nvGrpSpPr>
          <p:grpSpPr>
            <a:xfrm>
              <a:off x="8671025" y="4685081"/>
              <a:ext cx="396775" cy="397475"/>
              <a:chOff x="4041350" y="8975500"/>
              <a:chExt cx="396775" cy="397475"/>
            </a:xfrm>
          </p:grpSpPr>
          <p:sp>
            <p:nvSpPr>
              <p:cNvPr id="2254" name="Google Shape;2254;p57"/>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7"/>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7"/>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257" name="Shape 2257"/>
        <p:cNvGrpSpPr/>
        <p:nvPr/>
      </p:nvGrpSpPr>
      <p:grpSpPr>
        <a:xfrm>
          <a:off x="0" y="0"/>
          <a:ext cx="0" cy="0"/>
          <a:chOff x="0" y="0"/>
          <a:chExt cx="0" cy="0"/>
        </a:xfrm>
      </p:grpSpPr>
      <p:pic>
        <p:nvPicPr>
          <p:cNvPr id="2258" name="Google Shape;2258;p58"/>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259" name="Google Shape;2259;p58"/>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60" name="Google Shape;2260;p58"/>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61" name="Google Shape;2261;p58"/>
          <p:cNvSpPr txBox="1"/>
          <p:nvPr>
            <p:ph idx="1" type="subTitle"/>
          </p:nvPr>
        </p:nvSpPr>
        <p:spPr>
          <a:xfrm>
            <a:off x="919355" y="1682496"/>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62" name="Google Shape;2262;p58"/>
          <p:cNvSpPr txBox="1"/>
          <p:nvPr>
            <p:ph idx="2" type="subTitle"/>
          </p:nvPr>
        </p:nvSpPr>
        <p:spPr>
          <a:xfrm>
            <a:off x="3464409" y="1682496"/>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63" name="Google Shape;2263;p58"/>
          <p:cNvSpPr txBox="1"/>
          <p:nvPr>
            <p:ph idx="3" type="subTitle"/>
          </p:nvPr>
        </p:nvSpPr>
        <p:spPr>
          <a:xfrm>
            <a:off x="6009462" y="1682496"/>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64" name="Google Shape;2264;p58"/>
          <p:cNvSpPr txBox="1"/>
          <p:nvPr>
            <p:ph idx="4" type="subTitle"/>
          </p:nvPr>
        </p:nvSpPr>
        <p:spPr>
          <a:xfrm>
            <a:off x="919343" y="3377184"/>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65" name="Google Shape;2265;p58"/>
          <p:cNvSpPr txBox="1"/>
          <p:nvPr>
            <p:ph idx="5" type="subTitle"/>
          </p:nvPr>
        </p:nvSpPr>
        <p:spPr>
          <a:xfrm>
            <a:off x="3464405" y="3377184"/>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66" name="Google Shape;2266;p58"/>
          <p:cNvSpPr txBox="1"/>
          <p:nvPr>
            <p:ph idx="6" type="subTitle"/>
          </p:nvPr>
        </p:nvSpPr>
        <p:spPr>
          <a:xfrm>
            <a:off x="6009467" y="3377184"/>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67" name="Google Shape;2267;p58"/>
          <p:cNvSpPr txBox="1"/>
          <p:nvPr>
            <p:ph idx="7" type="subTitle"/>
          </p:nvPr>
        </p:nvSpPr>
        <p:spPr>
          <a:xfrm>
            <a:off x="914693" y="1289304"/>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2268" name="Google Shape;2268;p58"/>
          <p:cNvSpPr txBox="1"/>
          <p:nvPr>
            <p:ph idx="8" type="subTitle"/>
          </p:nvPr>
        </p:nvSpPr>
        <p:spPr>
          <a:xfrm>
            <a:off x="3464400" y="1289304"/>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2269" name="Google Shape;2269;p58"/>
          <p:cNvSpPr txBox="1"/>
          <p:nvPr>
            <p:ph idx="9" type="subTitle"/>
          </p:nvPr>
        </p:nvSpPr>
        <p:spPr>
          <a:xfrm>
            <a:off x="6014107" y="1289304"/>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2270" name="Google Shape;2270;p58"/>
          <p:cNvSpPr txBox="1"/>
          <p:nvPr>
            <p:ph idx="13" type="subTitle"/>
          </p:nvPr>
        </p:nvSpPr>
        <p:spPr>
          <a:xfrm>
            <a:off x="914693" y="2983992"/>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2271" name="Google Shape;2271;p58"/>
          <p:cNvSpPr txBox="1"/>
          <p:nvPr>
            <p:ph idx="14" type="subTitle"/>
          </p:nvPr>
        </p:nvSpPr>
        <p:spPr>
          <a:xfrm>
            <a:off x="3464400" y="2983992"/>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2272" name="Google Shape;2272;p58"/>
          <p:cNvSpPr txBox="1"/>
          <p:nvPr>
            <p:ph idx="15" type="subTitle"/>
          </p:nvPr>
        </p:nvSpPr>
        <p:spPr>
          <a:xfrm>
            <a:off x="6014107" y="2983992"/>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grpSp>
        <p:nvGrpSpPr>
          <p:cNvPr id="2273" name="Google Shape;2273;p58"/>
          <p:cNvGrpSpPr/>
          <p:nvPr/>
        </p:nvGrpSpPr>
        <p:grpSpPr>
          <a:xfrm>
            <a:off x="76200" y="61545"/>
            <a:ext cx="8991600" cy="5021011"/>
            <a:chOff x="76200" y="61545"/>
            <a:chExt cx="8991600" cy="5021011"/>
          </a:xfrm>
        </p:grpSpPr>
        <p:grpSp>
          <p:nvGrpSpPr>
            <p:cNvPr id="2274" name="Google Shape;2274;p58"/>
            <p:cNvGrpSpPr/>
            <p:nvPr/>
          </p:nvGrpSpPr>
          <p:grpSpPr>
            <a:xfrm>
              <a:off x="76200" y="61545"/>
              <a:ext cx="396800" cy="397475"/>
              <a:chOff x="419175" y="5365125"/>
              <a:chExt cx="396800" cy="397475"/>
            </a:xfrm>
          </p:grpSpPr>
          <p:sp>
            <p:nvSpPr>
              <p:cNvPr id="2275" name="Google Shape;2275;p58"/>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8"/>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8"/>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8" name="Google Shape;2278;p58"/>
            <p:cNvGrpSpPr/>
            <p:nvPr/>
          </p:nvGrpSpPr>
          <p:grpSpPr>
            <a:xfrm>
              <a:off x="8671025" y="61545"/>
              <a:ext cx="396775" cy="397475"/>
              <a:chOff x="4041350" y="5365125"/>
              <a:chExt cx="396775" cy="397475"/>
            </a:xfrm>
          </p:grpSpPr>
          <p:sp>
            <p:nvSpPr>
              <p:cNvPr id="2279" name="Google Shape;2279;p58"/>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8"/>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8"/>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2" name="Google Shape;2282;p58"/>
            <p:cNvGrpSpPr/>
            <p:nvPr/>
          </p:nvGrpSpPr>
          <p:grpSpPr>
            <a:xfrm>
              <a:off x="76200" y="4685081"/>
              <a:ext cx="396800" cy="397475"/>
              <a:chOff x="419175" y="8975500"/>
              <a:chExt cx="396800" cy="397475"/>
            </a:xfrm>
          </p:grpSpPr>
          <p:sp>
            <p:nvSpPr>
              <p:cNvPr id="2283" name="Google Shape;2283;p58"/>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8"/>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8"/>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6" name="Google Shape;2286;p58"/>
            <p:cNvGrpSpPr/>
            <p:nvPr/>
          </p:nvGrpSpPr>
          <p:grpSpPr>
            <a:xfrm>
              <a:off x="8671025" y="4685081"/>
              <a:ext cx="396775" cy="397475"/>
              <a:chOff x="4041350" y="8975500"/>
              <a:chExt cx="396775" cy="397475"/>
            </a:xfrm>
          </p:grpSpPr>
          <p:sp>
            <p:nvSpPr>
              <p:cNvPr id="2287" name="Google Shape;2287;p58"/>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8"/>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8"/>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90" name="Google Shape;2290;p58"/>
          <p:cNvGrpSpPr/>
          <p:nvPr/>
        </p:nvGrpSpPr>
        <p:grpSpPr>
          <a:xfrm>
            <a:off x="672690" y="104655"/>
            <a:ext cx="7798619" cy="4934802"/>
            <a:chOff x="720006" y="104655"/>
            <a:chExt cx="7798619" cy="4934802"/>
          </a:xfrm>
        </p:grpSpPr>
        <p:grpSp>
          <p:nvGrpSpPr>
            <p:cNvPr id="2291" name="Google Shape;2291;p58"/>
            <p:cNvGrpSpPr/>
            <p:nvPr/>
          </p:nvGrpSpPr>
          <p:grpSpPr>
            <a:xfrm rot="10800000">
              <a:off x="6935025" y="4881282"/>
              <a:ext cx="1583600" cy="158175"/>
              <a:chOff x="929000" y="5481675"/>
              <a:chExt cx="1583600" cy="158175"/>
            </a:xfrm>
          </p:grpSpPr>
          <p:sp>
            <p:nvSpPr>
              <p:cNvPr id="2292" name="Google Shape;2292;p58"/>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8"/>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8"/>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8"/>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8"/>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8"/>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8"/>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8"/>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8"/>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8"/>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2" name="Google Shape;2302;p58"/>
            <p:cNvGrpSpPr/>
            <p:nvPr/>
          </p:nvGrpSpPr>
          <p:grpSpPr>
            <a:xfrm rot="10800000">
              <a:off x="720006" y="104655"/>
              <a:ext cx="1583600" cy="158875"/>
              <a:chOff x="2345400" y="9097575"/>
              <a:chExt cx="1583600" cy="158875"/>
            </a:xfrm>
          </p:grpSpPr>
          <p:sp>
            <p:nvSpPr>
              <p:cNvPr id="2303" name="Google Shape;2303;p58"/>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8"/>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8"/>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8"/>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8"/>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8"/>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8"/>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8"/>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8"/>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8"/>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313" name="Shape 2313"/>
        <p:cNvGrpSpPr/>
        <p:nvPr/>
      </p:nvGrpSpPr>
      <p:grpSpPr>
        <a:xfrm>
          <a:off x="0" y="0"/>
          <a:ext cx="0" cy="0"/>
          <a:chOff x="0" y="0"/>
          <a:chExt cx="0" cy="0"/>
        </a:xfrm>
      </p:grpSpPr>
      <p:pic>
        <p:nvPicPr>
          <p:cNvPr id="2314" name="Google Shape;2314;p59"/>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315" name="Google Shape;2315;p59"/>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16" name="Google Shape;2316;p59"/>
          <p:cNvSpPr txBox="1"/>
          <p:nvPr>
            <p:ph hasCustomPrompt="1" type="title"/>
          </p:nvPr>
        </p:nvSpPr>
        <p:spPr>
          <a:xfrm>
            <a:off x="1203838" y="1322925"/>
            <a:ext cx="3218100" cy="828300"/>
          </a:xfrm>
          <a:prstGeom prst="rect">
            <a:avLst/>
          </a:prstGeom>
        </p:spPr>
        <p:txBody>
          <a:bodyPr anchorCtr="0" anchor="b" bIns="91425" lIns="91425" spcFirstLastPara="1" rIns="91425" wrap="square" tIns="91425">
            <a:noAutofit/>
          </a:bodyPr>
          <a:lstStyle>
            <a:lvl1pPr lvl="0" algn="ctr">
              <a:spcBef>
                <a:spcPts val="0"/>
              </a:spcBef>
              <a:spcAft>
                <a:spcPts val="0"/>
              </a:spcAft>
              <a:buSzPts val="5500"/>
              <a:buNone/>
              <a:defRPr sz="5000"/>
            </a:lvl1pPr>
            <a:lvl2pPr lvl="1" algn="ctr">
              <a:spcBef>
                <a:spcPts val="0"/>
              </a:spcBef>
              <a:spcAft>
                <a:spcPts val="0"/>
              </a:spcAft>
              <a:buSzPts val="5500"/>
              <a:buNone/>
              <a:defRPr sz="5500"/>
            </a:lvl2pPr>
            <a:lvl3pPr lvl="2" algn="ctr">
              <a:spcBef>
                <a:spcPts val="0"/>
              </a:spcBef>
              <a:spcAft>
                <a:spcPts val="0"/>
              </a:spcAft>
              <a:buSzPts val="5500"/>
              <a:buNone/>
              <a:defRPr sz="5500"/>
            </a:lvl3pPr>
            <a:lvl4pPr lvl="3" algn="ctr">
              <a:spcBef>
                <a:spcPts val="0"/>
              </a:spcBef>
              <a:spcAft>
                <a:spcPts val="0"/>
              </a:spcAft>
              <a:buSzPts val="5500"/>
              <a:buNone/>
              <a:defRPr sz="5500"/>
            </a:lvl4pPr>
            <a:lvl5pPr lvl="4" algn="ctr">
              <a:spcBef>
                <a:spcPts val="0"/>
              </a:spcBef>
              <a:spcAft>
                <a:spcPts val="0"/>
              </a:spcAft>
              <a:buSzPts val="5500"/>
              <a:buNone/>
              <a:defRPr sz="5500"/>
            </a:lvl5pPr>
            <a:lvl6pPr lvl="5" algn="ctr">
              <a:spcBef>
                <a:spcPts val="0"/>
              </a:spcBef>
              <a:spcAft>
                <a:spcPts val="0"/>
              </a:spcAft>
              <a:buSzPts val="5500"/>
              <a:buNone/>
              <a:defRPr sz="5500"/>
            </a:lvl6pPr>
            <a:lvl7pPr lvl="6" algn="ctr">
              <a:spcBef>
                <a:spcPts val="0"/>
              </a:spcBef>
              <a:spcAft>
                <a:spcPts val="0"/>
              </a:spcAft>
              <a:buSzPts val="5500"/>
              <a:buNone/>
              <a:defRPr sz="5500"/>
            </a:lvl7pPr>
            <a:lvl8pPr lvl="7" algn="ctr">
              <a:spcBef>
                <a:spcPts val="0"/>
              </a:spcBef>
              <a:spcAft>
                <a:spcPts val="0"/>
              </a:spcAft>
              <a:buSzPts val="5500"/>
              <a:buNone/>
              <a:defRPr sz="5500"/>
            </a:lvl8pPr>
            <a:lvl9pPr lvl="8" algn="ctr">
              <a:spcBef>
                <a:spcPts val="0"/>
              </a:spcBef>
              <a:spcAft>
                <a:spcPts val="0"/>
              </a:spcAft>
              <a:buSzPts val="5500"/>
              <a:buNone/>
              <a:defRPr sz="5500"/>
            </a:lvl9pPr>
          </a:lstStyle>
          <a:p>
            <a:r>
              <a:t>xx%</a:t>
            </a:r>
          </a:p>
        </p:txBody>
      </p:sp>
      <p:sp>
        <p:nvSpPr>
          <p:cNvPr id="2317" name="Google Shape;2317;p59"/>
          <p:cNvSpPr txBox="1"/>
          <p:nvPr>
            <p:ph idx="1" type="subTitle"/>
          </p:nvPr>
        </p:nvSpPr>
        <p:spPr>
          <a:xfrm>
            <a:off x="1203838" y="2028955"/>
            <a:ext cx="3218100" cy="361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2318" name="Google Shape;2318;p59"/>
          <p:cNvSpPr txBox="1"/>
          <p:nvPr>
            <p:ph hasCustomPrompt="1" idx="2" type="title"/>
          </p:nvPr>
        </p:nvSpPr>
        <p:spPr>
          <a:xfrm>
            <a:off x="4722063" y="1322917"/>
            <a:ext cx="3218100" cy="828300"/>
          </a:xfrm>
          <a:prstGeom prst="rect">
            <a:avLst/>
          </a:prstGeom>
        </p:spPr>
        <p:txBody>
          <a:bodyPr anchorCtr="0" anchor="b" bIns="91425" lIns="91425" spcFirstLastPara="1" rIns="91425" wrap="square" tIns="91425">
            <a:noAutofit/>
          </a:bodyPr>
          <a:lstStyle>
            <a:lvl1pPr lvl="0" algn="ctr">
              <a:spcBef>
                <a:spcPts val="0"/>
              </a:spcBef>
              <a:spcAft>
                <a:spcPts val="0"/>
              </a:spcAft>
              <a:buSzPts val="5500"/>
              <a:buNone/>
              <a:defRPr sz="5000"/>
            </a:lvl1pPr>
            <a:lvl2pPr lvl="1" algn="ctr">
              <a:spcBef>
                <a:spcPts val="0"/>
              </a:spcBef>
              <a:spcAft>
                <a:spcPts val="0"/>
              </a:spcAft>
              <a:buSzPts val="5500"/>
              <a:buNone/>
              <a:defRPr sz="5500"/>
            </a:lvl2pPr>
            <a:lvl3pPr lvl="2" algn="ctr">
              <a:spcBef>
                <a:spcPts val="0"/>
              </a:spcBef>
              <a:spcAft>
                <a:spcPts val="0"/>
              </a:spcAft>
              <a:buSzPts val="5500"/>
              <a:buNone/>
              <a:defRPr sz="5500"/>
            </a:lvl3pPr>
            <a:lvl4pPr lvl="3" algn="ctr">
              <a:spcBef>
                <a:spcPts val="0"/>
              </a:spcBef>
              <a:spcAft>
                <a:spcPts val="0"/>
              </a:spcAft>
              <a:buSzPts val="5500"/>
              <a:buNone/>
              <a:defRPr sz="5500"/>
            </a:lvl4pPr>
            <a:lvl5pPr lvl="4" algn="ctr">
              <a:spcBef>
                <a:spcPts val="0"/>
              </a:spcBef>
              <a:spcAft>
                <a:spcPts val="0"/>
              </a:spcAft>
              <a:buSzPts val="5500"/>
              <a:buNone/>
              <a:defRPr sz="5500"/>
            </a:lvl5pPr>
            <a:lvl6pPr lvl="5" algn="ctr">
              <a:spcBef>
                <a:spcPts val="0"/>
              </a:spcBef>
              <a:spcAft>
                <a:spcPts val="0"/>
              </a:spcAft>
              <a:buSzPts val="5500"/>
              <a:buNone/>
              <a:defRPr sz="5500"/>
            </a:lvl6pPr>
            <a:lvl7pPr lvl="6" algn="ctr">
              <a:spcBef>
                <a:spcPts val="0"/>
              </a:spcBef>
              <a:spcAft>
                <a:spcPts val="0"/>
              </a:spcAft>
              <a:buSzPts val="5500"/>
              <a:buNone/>
              <a:defRPr sz="5500"/>
            </a:lvl7pPr>
            <a:lvl8pPr lvl="7" algn="ctr">
              <a:spcBef>
                <a:spcPts val="0"/>
              </a:spcBef>
              <a:spcAft>
                <a:spcPts val="0"/>
              </a:spcAft>
              <a:buSzPts val="5500"/>
              <a:buNone/>
              <a:defRPr sz="5500"/>
            </a:lvl8pPr>
            <a:lvl9pPr lvl="8" algn="ctr">
              <a:spcBef>
                <a:spcPts val="0"/>
              </a:spcBef>
              <a:spcAft>
                <a:spcPts val="0"/>
              </a:spcAft>
              <a:buSzPts val="5500"/>
              <a:buNone/>
              <a:defRPr sz="5500"/>
            </a:lvl9pPr>
          </a:lstStyle>
          <a:p>
            <a:r>
              <a:t>xx%</a:t>
            </a:r>
          </a:p>
        </p:txBody>
      </p:sp>
      <p:sp>
        <p:nvSpPr>
          <p:cNvPr id="2319" name="Google Shape;2319;p59"/>
          <p:cNvSpPr txBox="1"/>
          <p:nvPr>
            <p:ph idx="3" type="subTitle"/>
          </p:nvPr>
        </p:nvSpPr>
        <p:spPr>
          <a:xfrm>
            <a:off x="4722063" y="2028949"/>
            <a:ext cx="3218100" cy="361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2320" name="Google Shape;2320;p59"/>
          <p:cNvSpPr txBox="1"/>
          <p:nvPr>
            <p:ph hasCustomPrompt="1" idx="4" type="title"/>
          </p:nvPr>
        </p:nvSpPr>
        <p:spPr>
          <a:xfrm>
            <a:off x="2962950" y="2753347"/>
            <a:ext cx="3218100" cy="828300"/>
          </a:xfrm>
          <a:prstGeom prst="rect">
            <a:avLst/>
          </a:prstGeom>
        </p:spPr>
        <p:txBody>
          <a:bodyPr anchorCtr="0" anchor="b" bIns="91425" lIns="91425" spcFirstLastPara="1" rIns="91425" wrap="square" tIns="91425">
            <a:noAutofit/>
          </a:bodyPr>
          <a:lstStyle>
            <a:lvl1pPr lvl="0" algn="ctr">
              <a:spcBef>
                <a:spcPts val="0"/>
              </a:spcBef>
              <a:spcAft>
                <a:spcPts val="0"/>
              </a:spcAft>
              <a:buSzPts val="5500"/>
              <a:buNone/>
              <a:defRPr sz="5000"/>
            </a:lvl1pPr>
            <a:lvl2pPr lvl="1" algn="ctr">
              <a:spcBef>
                <a:spcPts val="0"/>
              </a:spcBef>
              <a:spcAft>
                <a:spcPts val="0"/>
              </a:spcAft>
              <a:buSzPts val="5500"/>
              <a:buNone/>
              <a:defRPr sz="5500"/>
            </a:lvl2pPr>
            <a:lvl3pPr lvl="2" algn="ctr">
              <a:spcBef>
                <a:spcPts val="0"/>
              </a:spcBef>
              <a:spcAft>
                <a:spcPts val="0"/>
              </a:spcAft>
              <a:buSzPts val="5500"/>
              <a:buNone/>
              <a:defRPr sz="5500"/>
            </a:lvl3pPr>
            <a:lvl4pPr lvl="3" algn="ctr">
              <a:spcBef>
                <a:spcPts val="0"/>
              </a:spcBef>
              <a:spcAft>
                <a:spcPts val="0"/>
              </a:spcAft>
              <a:buSzPts val="5500"/>
              <a:buNone/>
              <a:defRPr sz="5500"/>
            </a:lvl4pPr>
            <a:lvl5pPr lvl="4" algn="ctr">
              <a:spcBef>
                <a:spcPts val="0"/>
              </a:spcBef>
              <a:spcAft>
                <a:spcPts val="0"/>
              </a:spcAft>
              <a:buSzPts val="5500"/>
              <a:buNone/>
              <a:defRPr sz="5500"/>
            </a:lvl5pPr>
            <a:lvl6pPr lvl="5" algn="ctr">
              <a:spcBef>
                <a:spcPts val="0"/>
              </a:spcBef>
              <a:spcAft>
                <a:spcPts val="0"/>
              </a:spcAft>
              <a:buSzPts val="5500"/>
              <a:buNone/>
              <a:defRPr sz="5500"/>
            </a:lvl6pPr>
            <a:lvl7pPr lvl="6" algn="ctr">
              <a:spcBef>
                <a:spcPts val="0"/>
              </a:spcBef>
              <a:spcAft>
                <a:spcPts val="0"/>
              </a:spcAft>
              <a:buSzPts val="5500"/>
              <a:buNone/>
              <a:defRPr sz="5500"/>
            </a:lvl7pPr>
            <a:lvl8pPr lvl="7" algn="ctr">
              <a:spcBef>
                <a:spcPts val="0"/>
              </a:spcBef>
              <a:spcAft>
                <a:spcPts val="0"/>
              </a:spcAft>
              <a:buSzPts val="5500"/>
              <a:buNone/>
              <a:defRPr sz="5500"/>
            </a:lvl8pPr>
            <a:lvl9pPr lvl="8" algn="ctr">
              <a:spcBef>
                <a:spcPts val="0"/>
              </a:spcBef>
              <a:spcAft>
                <a:spcPts val="0"/>
              </a:spcAft>
              <a:buSzPts val="5500"/>
              <a:buNone/>
              <a:defRPr sz="5500"/>
            </a:lvl9pPr>
          </a:lstStyle>
          <a:p>
            <a:r>
              <a:t>xx%</a:t>
            </a:r>
          </a:p>
        </p:txBody>
      </p:sp>
      <p:sp>
        <p:nvSpPr>
          <p:cNvPr id="2321" name="Google Shape;2321;p59"/>
          <p:cNvSpPr txBox="1"/>
          <p:nvPr>
            <p:ph idx="5" type="subTitle"/>
          </p:nvPr>
        </p:nvSpPr>
        <p:spPr>
          <a:xfrm>
            <a:off x="2962963" y="3459375"/>
            <a:ext cx="3218100" cy="361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grpSp>
        <p:nvGrpSpPr>
          <p:cNvPr id="2322" name="Google Shape;2322;p59"/>
          <p:cNvGrpSpPr/>
          <p:nvPr/>
        </p:nvGrpSpPr>
        <p:grpSpPr>
          <a:xfrm>
            <a:off x="160725" y="611428"/>
            <a:ext cx="8823256" cy="3921250"/>
            <a:chOff x="160725" y="611428"/>
            <a:chExt cx="8823256" cy="3921250"/>
          </a:xfrm>
        </p:grpSpPr>
        <p:grpSp>
          <p:nvGrpSpPr>
            <p:cNvPr id="2323" name="Google Shape;2323;p59"/>
            <p:cNvGrpSpPr/>
            <p:nvPr/>
          </p:nvGrpSpPr>
          <p:grpSpPr>
            <a:xfrm flipH="1">
              <a:off x="8825106" y="2949778"/>
              <a:ext cx="158875" cy="1582900"/>
              <a:chOff x="536400" y="7246950"/>
              <a:chExt cx="158875" cy="1582900"/>
            </a:xfrm>
          </p:grpSpPr>
          <p:sp>
            <p:nvSpPr>
              <p:cNvPr id="2324" name="Google Shape;2324;p59"/>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9"/>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9"/>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9"/>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9"/>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9"/>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9"/>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9"/>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9"/>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9"/>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4" name="Google Shape;2334;p59"/>
            <p:cNvGrpSpPr/>
            <p:nvPr/>
          </p:nvGrpSpPr>
          <p:grpSpPr>
            <a:xfrm flipH="1">
              <a:off x="160725" y="611428"/>
              <a:ext cx="158175" cy="1583575"/>
              <a:chOff x="4162050" y="5908250"/>
              <a:chExt cx="158175" cy="1583575"/>
            </a:xfrm>
          </p:grpSpPr>
          <p:sp>
            <p:nvSpPr>
              <p:cNvPr id="2335" name="Google Shape;2335;p59"/>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9"/>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9"/>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9"/>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9"/>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9"/>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9"/>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9"/>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9"/>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9"/>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45" name="Google Shape;2345;p59"/>
          <p:cNvGrpSpPr/>
          <p:nvPr/>
        </p:nvGrpSpPr>
        <p:grpSpPr>
          <a:xfrm>
            <a:off x="76200" y="61545"/>
            <a:ext cx="8991600" cy="5021011"/>
            <a:chOff x="76200" y="61545"/>
            <a:chExt cx="8991600" cy="5021011"/>
          </a:xfrm>
        </p:grpSpPr>
        <p:grpSp>
          <p:nvGrpSpPr>
            <p:cNvPr id="2346" name="Google Shape;2346;p59"/>
            <p:cNvGrpSpPr/>
            <p:nvPr/>
          </p:nvGrpSpPr>
          <p:grpSpPr>
            <a:xfrm>
              <a:off x="76200" y="61545"/>
              <a:ext cx="396800" cy="397475"/>
              <a:chOff x="419175" y="5365125"/>
              <a:chExt cx="396800" cy="397475"/>
            </a:xfrm>
          </p:grpSpPr>
          <p:sp>
            <p:nvSpPr>
              <p:cNvPr id="2347" name="Google Shape;2347;p59"/>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9"/>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9"/>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0" name="Google Shape;2350;p59"/>
            <p:cNvGrpSpPr/>
            <p:nvPr/>
          </p:nvGrpSpPr>
          <p:grpSpPr>
            <a:xfrm>
              <a:off x="8671025" y="61545"/>
              <a:ext cx="396775" cy="397475"/>
              <a:chOff x="4041350" y="5365125"/>
              <a:chExt cx="396775" cy="397475"/>
            </a:xfrm>
          </p:grpSpPr>
          <p:sp>
            <p:nvSpPr>
              <p:cNvPr id="2351" name="Google Shape;2351;p59"/>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9"/>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9"/>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4" name="Google Shape;2354;p59"/>
            <p:cNvGrpSpPr/>
            <p:nvPr/>
          </p:nvGrpSpPr>
          <p:grpSpPr>
            <a:xfrm>
              <a:off x="76200" y="4685081"/>
              <a:ext cx="396800" cy="397475"/>
              <a:chOff x="419175" y="8975500"/>
              <a:chExt cx="396800" cy="397475"/>
            </a:xfrm>
          </p:grpSpPr>
          <p:sp>
            <p:nvSpPr>
              <p:cNvPr id="2355" name="Google Shape;2355;p59"/>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9"/>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9"/>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8" name="Google Shape;2358;p59"/>
            <p:cNvGrpSpPr/>
            <p:nvPr/>
          </p:nvGrpSpPr>
          <p:grpSpPr>
            <a:xfrm>
              <a:off x="8671025" y="4685081"/>
              <a:ext cx="396775" cy="397475"/>
              <a:chOff x="4041350" y="8975500"/>
              <a:chExt cx="396775" cy="397475"/>
            </a:xfrm>
          </p:grpSpPr>
          <p:sp>
            <p:nvSpPr>
              <p:cNvPr id="2359" name="Google Shape;2359;p59"/>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9"/>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9"/>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362" name="Shape 2362"/>
        <p:cNvGrpSpPr/>
        <p:nvPr/>
      </p:nvGrpSpPr>
      <p:grpSpPr>
        <a:xfrm>
          <a:off x="0" y="0"/>
          <a:ext cx="0" cy="0"/>
          <a:chOff x="0" y="0"/>
          <a:chExt cx="0" cy="0"/>
        </a:xfrm>
      </p:grpSpPr>
      <p:pic>
        <p:nvPicPr>
          <p:cNvPr id="2363" name="Google Shape;2363;p60"/>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364" name="Google Shape;2364;p60"/>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65" name="Google Shape;2365;p60"/>
          <p:cNvSpPr txBox="1"/>
          <p:nvPr>
            <p:ph type="ctrTitle"/>
          </p:nvPr>
        </p:nvSpPr>
        <p:spPr>
          <a:xfrm>
            <a:off x="2429950" y="821263"/>
            <a:ext cx="4284000" cy="9978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366" name="Google Shape;2366;p60"/>
          <p:cNvSpPr txBox="1"/>
          <p:nvPr>
            <p:ph idx="1" type="subTitle"/>
          </p:nvPr>
        </p:nvSpPr>
        <p:spPr>
          <a:xfrm>
            <a:off x="2425075" y="1855988"/>
            <a:ext cx="4293900" cy="99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2367" name="Google Shape;2367;p60"/>
          <p:cNvGrpSpPr/>
          <p:nvPr/>
        </p:nvGrpSpPr>
        <p:grpSpPr>
          <a:xfrm flipH="1">
            <a:off x="160722" y="1152913"/>
            <a:ext cx="8822206" cy="2837675"/>
            <a:chOff x="161072" y="700978"/>
            <a:chExt cx="8822206" cy="2837675"/>
          </a:xfrm>
        </p:grpSpPr>
        <p:grpSp>
          <p:nvGrpSpPr>
            <p:cNvPr id="2368" name="Google Shape;2368;p60"/>
            <p:cNvGrpSpPr/>
            <p:nvPr/>
          </p:nvGrpSpPr>
          <p:grpSpPr>
            <a:xfrm>
              <a:off x="161072" y="700978"/>
              <a:ext cx="158175" cy="633325"/>
              <a:chOff x="537800" y="5950550"/>
              <a:chExt cx="158175" cy="633325"/>
            </a:xfrm>
          </p:grpSpPr>
          <p:sp>
            <p:nvSpPr>
              <p:cNvPr id="2369" name="Google Shape;2369;p60"/>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0"/>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0"/>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0"/>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3" name="Google Shape;2373;p60"/>
            <p:cNvGrpSpPr/>
            <p:nvPr/>
          </p:nvGrpSpPr>
          <p:grpSpPr>
            <a:xfrm>
              <a:off x="8825103" y="2905353"/>
              <a:ext cx="158175" cy="633300"/>
              <a:chOff x="4162050" y="8154925"/>
              <a:chExt cx="158175" cy="633300"/>
            </a:xfrm>
          </p:grpSpPr>
          <p:sp>
            <p:nvSpPr>
              <p:cNvPr id="2374" name="Google Shape;2374;p60"/>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0"/>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0"/>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0"/>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78" name="Google Shape;2378;p60"/>
          <p:cNvGrpSpPr/>
          <p:nvPr/>
        </p:nvGrpSpPr>
        <p:grpSpPr>
          <a:xfrm flipH="1">
            <a:off x="160722" y="104519"/>
            <a:ext cx="8822556" cy="4934462"/>
            <a:chOff x="160722" y="104519"/>
            <a:chExt cx="8822556" cy="4934462"/>
          </a:xfrm>
        </p:grpSpPr>
        <p:grpSp>
          <p:nvGrpSpPr>
            <p:cNvPr id="2379" name="Google Shape;2379;p60"/>
            <p:cNvGrpSpPr/>
            <p:nvPr/>
          </p:nvGrpSpPr>
          <p:grpSpPr>
            <a:xfrm>
              <a:off x="6873531" y="4880106"/>
              <a:ext cx="1583600" cy="158875"/>
              <a:chOff x="2345400" y="9097575"/>
              <a:chExt cx="1583600" cy="158875"/>
            </a:xfrm>
          </p:grpSpPr>
          <p:sp>
            <p:nvSpPr>
              <p:cNvPr id="2380" name="Google Shape;2380;p60"/>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0"/>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0"/>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0"/>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0"/>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0"/>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0"/>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0"/>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0"/>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0"/>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0" name="Google Shape;2390;p60"/>
            <p:cNvGrpSpPr/>
            <p:nvPr/>
          </p:nvGrpSpPr>
          <p:grpSpPr>
            <a:xfrm>
              <a:off x="625406" y="104519"/>
              <a:ext cx="1583600" cy="158175"/>
              <a:chOff x="929000" y="5481675"/>
              <a:chExt cx="1583600" cy="158175"/>
            </a:xfrm>
          </p:grpSpPr>
          <p:sp>
            <p:nvSpPr>
              <p:cNvPr id="2391" name="Google Shape;2391;p60"/>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0"/>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0"/>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0"/>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0"/>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0"/>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0"/>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0"/>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0"/>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0"/>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1" name="Google Shape;2401;p60"/>
            <p:cNvGrpSpPr/>
            <p:nvPr/>
          </p:nvGrpSpPr>
          <p:grpSpPr>
            <a:xfrm>
              <a:off x="160722" y="2949778"/>
              <a:ext cx="158875" cy="1582900"/>
              <a:chOff x="536400" y="7246950"/>
              <a:chExt cx="158875" cy="1582900"/>
            </a:xfrm>
          </p:grpSpPr>
          <p:sp>
            <p:nvSpPr>
              <p:cNvPr id="2402" name="Google Shape;2402;p60"/>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0"/>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0"/>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0"/>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0"/>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0"/>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0"/>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0"/>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0"/>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0"/>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2" name="Google Shape;2412;p60"/>
            <p:cNvGrpSpPr/>
            <p:nvPr/>
          </p:nvGrpSpPr>
          <p:grpSpPr>
            <a:xfrm>
              <a:off x="8825103" y="611428"/>
              <a:ext cx="158175" cy="1583575"/>
              <a:chOff x="4162050" y="5908250"/>
              <a:chExt cx="158175" cy="1583575"/>
            </a:xfrm>
          </p:grpSpPr>
          <p:sp>
            <p:nvSpPr>
              <p:cNvPr id="2413" name="Google Shape;2413;p60"/>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0"/>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0"/>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0"/>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0"/>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0"/>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0"/>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0"/>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0"/>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0"/>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23" name="Google Shape;2423;p60"/>
          <p:cNvGrpSpPr/>
          <p:nvPr/>
        </p:nvGrpSpPr>
        <p:grpSpPr>
          <a:xfrm>
            <a:off x="76200" y="61545"/>
            <a:ext cx="8991600" cy="5021011"/>
            <a:chOff x="76200" y="61545"/>
            <a:chExt cx="8991600" cy="5021011"/>
          </a:xfrm>
        </p:grpSpPr>
        <p:grpSp>
          <p:nvGrpSpPr>
            <p:cNvPr id="2424" name="Google Shape;2424;p60"/>
            <p:cNvGrpSpPr/>
            <p:nvPr/>
          </p:nvGrpSpPr>
          <p:grpSpPr>
            <a:xfrm>
              <a:off x="76200" y="61545"/>
              <a:ext cx="396800" cy="397475"/>
              <a:chOff x="419175" y="5365125"/>
              <a:chExt cx="396800" cy="397475"/>
            </a:xfrm>
          </p:grpSpPr>
          <p:sp>
            <p:nvSpPr>
              <p:cNvPr id="2425" name="Google Shape;2425;p60"/>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0"/>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0"/>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8" name="Google Shape;2428;p60"/>
            <p:cNvGrpSpPr/>
            <p:nvPr/>
          </p:nvGrpSpPr>
          <p:grpSpPr>
            <a:xfrm>
              <a:off x="8671025" y="61545"/>
              <a:ext cx="396775" cy="397475"/>
              <a:chOff x="4041350" y="5365125"/>
              <a:chExt cx="396775" cy="397475"/>
            </a:xfrm>
          </p:grpSpPr>
          <p:sp>
            <p:nvSpPr>
              <p:cNvPr id="2429" name="Google Shape;2429;p60"/>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0"/>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0"/>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2" name="Google Shape;2432;p60"/>
            <p:cNvGrpSpPr/>
            <p:nvPr/>
          </p:nvGrpSpPr>
          <p:grpSpPr>
            <a:xfrm>
              <a:off x="76200" y="4685081"/>
              <a:ext cx="396800" cy="397475"/>
              <a:chOff x="419175" y="8975500"/>
              <a:chExt cx="396800" cy="397475"/>
            </a:xfrm>
          </p:grpSpPr>
          <p:sp>
            <p:nvSpPr>
              <p:cNvPr id="2433" name="Google Shape;2433;p60"/>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0"/>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0"/>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6" name="Google Shape;2436;p60"/>
            <p:cNvGrpSpPr/>
            <p:nvPr/>
          </p:nvGrpSpPr>
          <p:grpSpPr>
            <a:xfrm>
              <a:off x="8671025" y="4685081"/>
              <a:ext cx="396775" cy="397475"/>
              <a:chOff x="4041350" y="8975500"/>
              <a:chExt cx="396775" cy="397475"/>
            </a:xfrm>
          </p:grpSpPr>
          <p:sp>
            <p:nvSpPr>
              <p:cNvPr id="2437" name="Google Shape;2437;p60"/>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0"/>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0"/>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40" name="Google Shape;2440;p60"/>
          <p:cNvSpPr txBox="1"/>
          <p:nvPr/>
        </p:nvSpPr>
        <p:spPr>
          <a:xfrm>
            <a:off x="2429950" y="2890713"/>
            <a:ext cx="4293900" cy="478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Roboto"/>
                <a:ea typeface="Roboto"/>
                <a:cs typeface="Roboto"/>
                <a:sym typeface="Roboto"/>
              </a:rPr>
              <a:t>CREDITS: This presentation template was created by </a:t>
            </a:r>
            <a:r>
              <a:rPr b="1" lang="en" sz="1000" u="sng">
                <a:solidFill>
                  <a:schemeClr val="dk1"/>
                </a:solidFill>
                <a:latin typeface="Roboto"/>
                <a:ea typeface="Roboto"/>
                <a:cs typeface="Roboto"/>
                <a:sym typeface="Roboto"/>
                <a:hlinkClick r:id="rId3">
                  <a:extLst>
                    <a:ext uri="{A12FA001-AC4F-418D-AE19-62706E023703}">
                      <ahyp:hlinkClr val="tx"/>
                    </a:ext>
                  </a:extLst>
                </a:hlinkClick>
              </a:rPr>
              <a:t>Slidesgo</a:t>
            </a:r>
            <a:r>
              <a:rPr lang="en" sz="1000">
                <a:solidFill>
                  <a:schemeClr val="dk1"/>
                </a:solidFill>
                <a:latin typeface="Roboto"/>
                <a:ea typeface="Roboto"/>
                <a:cs typeface="Roboto"/>
                <a:sym typeface="Roboto"/>
              </a:rPr>
              <a:t>, and includes icons by </a:t>
            </a:r>
            <a:r>
              <a:rPr b="1" lang="en" sz="1000" u="sng">
                <a:solidFill>
                  <a:schemeClr val="dk1"/>
                </a:solidFill>
                <a:latin typeface="Roboto"/>
                <a:ea typeface="Roboto"/>
                <a:cs typeface="Roboto"/>
                <a:sym typeface="Roboto"/>
                <a:hlinkClick r:id="rId4">
                  <a:extLst>
                    <a:ext uri="{A12FA001-AC4F-418D-AE19-62706E023703}">
                      <ahyp:hlinkClr val="tx"/>
                    </a:ext>
                  </a:extLst>
                </a:hlinkClick>
              </a:rPr>
              <a:t>Flaticon</a:t>
            </a:r>
            <a:r>
              <a:rPr b="1" lang="en" sz="1000">
                <a:solidFill>
                  <a:schemeClr val="dk1"/>
                </a:solidFill>
                <a:latin typeface="Roboto"/>
                <a:ea typeface="Roboto"/>
                <a:cs typeface="Roboto"/>
                <a:sym typeface="Roboto"/>
              </a:rPr>
              <a:t> </a:t>
            </a:r>
            <a:r>
              <a:rPr lang="en" sz="1000">
                <a:solidFill>
                  <a:schemeClr val="dk1"/>
                </a:solidFill>
                <a:latin typeface="Roboto"/>
                <a:ea typeface="Roboto"/>
                <a:cs typeface="Roboto"/>
                <a:sym typeface="Roboto"/>
              </a:rPr>
              <a:t>and infographics &amp; images by </a:t>
            </a:r>
            <a:r>
              <a:rPr b="1" lang="en" sz="1000" u="sng">
                <a:solidFill>
                  <a:schemeClr val="dk1"/>
                </a:solidFill>
                <a:latin typeface="Roboto"/>
                <a:ea typeface="Roboto"/>
                <a:cs typeface="Roboto"/>
                <a:sym typeface="Roboto"/>
                <a:hlinkClick r:id="rId5">
                  <a:extLst>
                    <a:ext uri="{A12FA001-AC4F-418D-AE19-62706E023703}">
                      <ahyp:hlinkClr val="tx"/>
                    </a:ext>
                  </a:extLst>
                </a:hlinkClick>
              </a:rPr>
              <a:t>Freepik</a:t>
            </a:r>
            <a:endParaRPr b="1" sz="1000" u="sng">
              <a:solidFill>
                <a:schemeClr val="dk1"/>
              </a:solidFill>
              <a:latin typeface="Roboto"/>
              <a:ea typeface="Roboto"/>
              <a:cs typeface="Roboto"/>
              <a:sym typeface="Roboto"/>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441" name="Shape 2441"/>
        <p:cNvGrpSpPr/>
        <p:nvPr/>
      </p:nvGrpSpPr>
      <p:grpSpPr>
        <a:xfrm>
          <a:off x="0" y="0"/>
          <a:ext cx="0" cy="0"/>
          <a:chOff x="0" y="0"/>
          <a:chExt cx="0" cy="0"/>
        </a:xfrm>
      </p:grpSpPr>
      <p:pic>
        <p:nvPicPr>
          <p:cNvPr id="2442" name="Google Shape;2442;p61"/>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443" name="Google Shape;2443;p61"/>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2444" name="Google Shape;2444;p61"/>
          <p:cNvGrpSpPr/>
          <p:nvPr/>
        </p:nvGrpSpPr>
        <p:grpSpPr>
          <a:xfrm>
            <a:off x="160725" y="611428"/>
            <a:ext cx="8823256" cy="3921250"/>
            <a:chOff x="160725" y="611428"/>
            <a:chExt cx="8823256" cy="3921250"/>
          </a:xfrm>
        </p:grpSpPr>
        <p:grpSp>
          <p:nvGrpSpPr>
            <p:cNvPr id="2445" name="Google Shape;2445;p61"/>
            <p:cNvGrpSpPr/>
            <p:nvPr/>
          </p:nvGrpSpPr>
          <p:grpSpPr>
            <a:xfrm flipH="1">
              <a:off x="8825106" y="2949778"/>
              <a:ext cx="158875" cy="1582900"/>
              <a:chOff x="536400" y="7246950"/>
              <a:chExt cx="158875" cy="1582900"/>
            </a:xfrm>
          </p:grpSpPr>
          <p:sp>
            <p:nvSpPr>
              <p:cNvPr id="2446" name="Google Shape;2446;p61"/>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1"/>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1"/>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1"/>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1"/>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1"/>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1"/>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1"/>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1"/>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1"/>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6" name="Google Shape;2456;p61"/>
            <p:cNvGrpSpPr/>
            <p:nvPr/>
          </p:nvGrpSpPr>
          <p:grpSpPr>
            <a:xfrm flipH="1">
              <a:off x="160725" y="611428"/>
              <a:ext cx="158175" cy="1583575"/>
              <a:chOff x="4162050" y="5908250"/>
              <a:chExt cx="158175" cy="1583575"/>
            </a:xfrm>
          </p:grpSpPr>
          <p:sp>
            <p:nvSpPr>
              <p:cNvPr id="2457" name="Google Shape;2457;p61"/>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1"/>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1"/>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1"/>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1"/>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1"/>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1"/>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1"/>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1"/>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1"/>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67" name="Google Shape;2467;p61"/>
          <p:cNvGrpSpPr/>
          <p:nvPr/>
        </p:nvGrpSpPr>
        <p:grpSpPr>
          <a:xfrm>
            <a:off x="76200" y="61545"/>
            <a:ext cx="8991600" cy="5021011"/>
            <a:chOff x="76200" y="61545"/>
            <a:chExt cx="8991600" cy="5021011"/>
          </a:xfrm>
        </p:grpSpPr>
        <p:grpSp>
          <p:nvGrpSpPr>
            <p:cNvPr id="2468" name="Google Shape;2468;p61"/>
            <p:cNvGrpSpPr/>
            <p:nvPr/>
          </p:nvGrpSpPr>
          <p:grpSpPr>
            <a:xfrm>
              <a:off x="76200" y="61545"/>
              <a:ext cx="396800" cy="397475"/>
              <a:chOff x="419175" y="5365125"/>
              <a:chExt cx="396800" cy="397475"/>
            </a:xfrm>
          </p:grpSpPr>
          <p:sp>
            <p:nvSpPr>
              <p:cNvPr id="2469" name="Google Shape;2469;p61"/>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1"/>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1"/>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2" name="Google Shape;2472;p61"/>
            <p:cNvGrpSpPr/>
            <p:nvPr/>
          </p:nvGrpSpPr>
          <p:grpSpPr>
            <a:xfrm>
              <a:off x="8671025" y="61545"/>
              <a:ext cx="396775" cy="397475"/>
              <a:chOff x="4041350" y="5365125"/>
              <a:chExt cx="396775" cy="397475"/>
            </a:xfrm>
          </p:grpSpPr>
          <p:sp>
            <p:nvSpPr>
              <p:cNvPr id="2473" name="Google Shape;2473;p61"/>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1"/>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1"/>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6" name="Google Shape;2476;p61"/>
            <p:cNvGrpSpPr/>
            <p:nvPr/>
          </p:nvGrpSpPr>
          <p:grpSpPr>
            <a:xfrm>
              <a:off x="76200" y="4685081"/>
              <a:ext cx="396800" cy="397475"/>
              <a:chOff x="419175" y="8975500"/>
              <a:chExt cx="396800" cy="397475"/>
            </a:xfrm>
          </p:grpSpPr>
          <p:sp>
            <p:nvSpPr>
              <p:cNvPr id="2477" name="Google Shape;2477;p61"/>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1"/>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1"/>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0" name="Google Shape;2480;p61"/>
            <p:cNvGrpSpPr/>
            <p:nvPr/>
          </p:nvGrpSpPr>
          <p:grpSpPr>
            <a:xfrm>
              <a:off x="8671025" y="4685081"/>
              <a:ext cx="396775" cy="397475"/>
              <a:chOff x="4041350" y="8975500"/>
              <a:chExt cx="396775" cy="397475"/>
            </a:xfrm>
          </p:grpSpPr>
          <p:sp>
            <p:nvSpPr>
              <p:cNvPr id="2481" name="Google Shape;2481;p61"/>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1"/>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1"/>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484" name="Shape 2484"/>
        <p:cNvGrpSpPr/>
        <p:nvPr/>
      </p:nvGrpSpPr>
      <p:grpSpPr>
        <a:xfrm>
          <a:off x="0" y="0"/>
          <a:ext cx="0" cy="0"/>
          <a:chOff x="0" y="0"/>
          <a:chExt cx="0" cy="0"/>
        </a:xfrm>
      </p:grpSpPr>
      <p:pic>
        <p:nvPicPr>
          <p:cNvPr id="2485" name="Google Shape;2485;p62"/>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486" name="Google Shape;2486;p62"/>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2487" name="Google Shape;2487;p62"/>
          <p:cNvGrpSpPr/>
          <p:nvPr/>
        </p:nvGrpSpPr>
        <p:grpSpPr>
          <a:xfrm>
            <a:off x="161072" y="700978"/>
            <a:ext cx="8822206" cy="2837675"/>
            <a:chOff x="161072" y="700978"/>
            <a:chExt cx="8822206" cy="2837675"/>
          </a:xfrm>
        </p:grpSpPr>
        <p:grpSp>
          <p:nvGrpSpPr>
            <p:cNvPr id="2488" name="Google Shape;2488;p62"/>
            <p:cNvGrpSpPr/>
            <p:nvPr/>
          </p:nvGrpSpPr>
          <p:grpSpPr>
            <a:xfrm>
              <a:off x="161072" y="700978"/>
              <a:ext cx="158175" cy="633325"/>
              <a:chOff x="537800" y="5950550"/>
              <a:chExt cx="158175" cy="633325"/>
            </a:xfrm>
          </p:grpSpPr>
          <p:sp>
            <p:nvSpPr>
              <p:cNvPr id="2489" name="Google Shape;2489;p62"/>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2"/>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2"/>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2"/>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3" name="Google Shape;2493;p62"/>
            <p:cNvGrpSpPr/>
            <p:nvPr/>
          </p:nvGrpSpPr>
          <p:grpSpPr>
            <a:xfrm>
              <a:off x="8825103" y="2905353"/>
              <a:ext cx="158175" cy="633300"/>
              <a:chOff x="4162050" y="8154925"/>
              <a:chExt cx="158175" cy="633300"/>
            </a:xfrm>
          </p:grpSpPr>
          <p:sp>
            <p:nvSpPr>
              <p:cNvPr id="2494" name="Google Shape;2494;p62"/>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2"/>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2"/>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2"/>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98" name="Google Shape;2498;p62"/>
          <p:cNvGrpSpPr/>
          <p:nvPr/>
        </p:nvGrpSpPr>
        <p:grpSpPr>
          <a:xfrm>
            <a:off x="160722" y="104519"/>
            <a:ext cx="8822556" cy="4934462"/>
            <a:chOff x="160722" y="104519"/>
            <a:chExt cx="8822556" cy="4934462"/>
          </a:xfrm>
        </p:grpSpPr>
        <p:grpSp>
          <p:nvGrpSpPr>
            <p:cNvPr id="2499" name="Google Shape;2499;p62"/>
            <p:cNvGrpSpPr/>
            <p:nvPr/>
          </p:nvGrpSpPr>
          <p:grpSpPr>
            <a:xfrm>
              <a:off x="6873531" y="4880106"/>
              <a:ext cx="1583600" cy="158875"/>
              <a:chOff x="2345400" y="9097575"/>
              <a:chExt cx="1583600" cy="158875"/>
            </a:xfrm>
          </p:grpSpPr>
          <p:sp>
            <p:nvSpPr>
              <p:cNvPr id="2500" name="Google Shape;2500;p62"/>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2"/>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2"/>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2"/>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2"/>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2"/>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2"/>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2"/>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2"/>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2"/>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0" name="Google Shape;2510;p62"/>
            <p:cNvGrpSpPr/>
            <p:nvPr/>
          </p:nvGrpSpPr>
          <p:grpSpPr>
            <a:xfrm>
              <a:off x="625406" y="104519"/>
              <a:ext cx="1583600" cy="158175"/>
              <a:chOff x="929000" y="5481675"/>
              <a:chExt cx="1583600" cy="158175"/>
            </a:xfrm>
          </p:grpSpPr>
          <p:sp>
            <p:nvSpPr>
              <p:cNvPr id="2511" name="Google Shape;2511;p62"/>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2"/>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2"/>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2"/>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2"/>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2"/>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2"/>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2"/>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2"/>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2"/>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1" name="Google Shape;2521;p62"/>
            <p:cNvGrpSpPr/>
            <p:nvPr/>
          </p:nvGrpSpPr>
          <p:grpSpPr>
            <a:xfrm>
              <a:off x="160722" y="2949778"/>
              <a:ext cx="158875" cy="1582900"/>
              <a:chOff x="536400" y="7246950"/>
              <a:chExt cx="158875" cy="1582900"/>
            </a:xfrm>
          </p:grpSpPr>
          <p:sp>
            <p:nvSpPr>
              <p:cNvPr id="2522" name="Google Shape;2522;p62"/>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2"/>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2"/>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2"/>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2"/>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2"/>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2"/>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2"/>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2"/>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2"/>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2" name="Google Shape;2532;p62"/>
            <p:cNvGrpSpPr/>
            <p:nvPr/>
          </p:nvGrpSpPr>
          <p:grpSpPr>
            <a:xfrm>
              <a:off x="8825103" y="611428"/>
              <a:ext cx="158175" cy="1583575"/>
              <a:chOff x="4162050" y="5908250"/>
              <a:chExt cx="158175" cy="1583575"/>
            </a:xfrm>
          </p:grpSpPr>
          <p:sp>
            <p:nvSpPr>
              <p:cNvPr id="2533" name="Google Shape;2533;p62"/>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2"/>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2"/>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2"/>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2"/>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2"/>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2"/>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2"/>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2"/>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2"/>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43" name="Google Shape;2543;p62"/>
          <p:cNvGrpSpPr/>
          <p:nvPr/>
        </p:nvGrpSpPr>
        <p:grpSpPr>
          <a:xfrm>
            <a:off x="76200" y="61545"/>
            <a:ext cx="8991600" cy="5021011"/>
            <a:chOff x="76200" y="61545"/>
            <a:chExt cx="8991600" cy="5021011"/>
          </a:xfrm>
        </p:grpSpPr>
        <p:grpSp>
          <p:nvGrpSpPr>
            <p:cNvPr id="2544" name="Google Shape;2544;p62"/>
            <p:cNvGrpSpPr/>
            <p:nvPr/>
          </p:nvGrpSpPr>
          <p:grpSpPr>
            <a:xfrm>
              <a:off x="76200" y="61545"/>
              <a:ext cx="396800" cy="397475"/>
              <a:chOff x="419175" y="5365125"/>
              <a:chExt cx="396800" cy="397475"/>
            </a:xfrm>
          </p:grpSpPr>
          <p:sp>
            <p:nvSpPr>
              <p:cNvPr id="2545" name="Google Shape;2545;p62"/>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2"/>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2"/>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8" name="Google Shape;2548;p62"/>
            <p:cNvGrpSpPr/>
            <p:nvPr/>
          </p:nvGrpSpPr>
          <p:grpSpPr>
            <a:xfrm>
              <a:off x="8671025" y="61545"/>
              <a:ext cx="396775" cy="397475"/>
              <a:chOff x="4041350" y="5365125"/>
              <a:chExt cx="396775" cy="397475"/>
            </a:xfrm>
          </p:grpSpPr>
          <p:sp>
            <p:nvSpPr>
              <p:cNvPr id="2549" name="Google Shape;2549;p62"/>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2"/>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2"/>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2" name="Google Shape;2552;p62"/>
            <p:cNvGrpSpPr/>
            <p:nvPr/>
          </p:nvGrpSpPr>
          <p:grpSpPr>
            <a:xfrm>
              <a:off x="76200" y="4685081"/>
              <a:ext cx="396800" cy="397475"/>
              <a:chOff x="419175" y="8975500"/>
              <a:chExt cx="396800" cy="397475"/>
            </a:xfrm>
          </p:grpSpPr>
          <p:sp>
            <p:nvSpPr>
              <p:cNvPr id="2553" name="Google Shape;2553;p62"/>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2"/>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2"/>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6" name="Google Shape;2556;p62"/>
            <p:cNvGrpSpPr/>
            <p:nvPr/>
          </p:nvGrpSpPr>
          <p:grpSpPr>
            <a:xfrm>
              <a:off x="8671025" y="4685081"/>
              <a:ext cx="396775" cy="397475"/>
              <a:chOff x="4041350" y="8975500"/>
              <a:chExt cx="396775" cy="397475"/>
            </a:xfrm>
          </p:grpSpPr>
          <p:sp>
            <p:nvSpPr>
              <p:cNvPr id="2557" name="Google Shape;2557;p62"/>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2"/>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2"/>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63" name="Shape 2563"/>
        <p:cNvGrpSpPr/>
        <p:nvPr/>
      </p:nvGrpSpPr>
      <p:grpSpPr>
        <a:xfrm>
          <a:off x="0" y="0"/>
          <a:ext cx="0" cy="0"/>
          <a:chOff x="0" y="0"/>
          <a:chExt cx="0" cy="0"/>
        </a:xfrm>
      </p:grpSpPr>
      <p:pic>
        <p:nvPicPr>
          <p:cNvPr id="2564" name="Google Shape;2564;p64"/>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565" name="Google Shape;2565;p64"/>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566" name="Google Shape;2566;p64"/>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567" name="Google Shape;2567;p64"/>
          <p:cNvSpPr txBox="1"/>
          <p:nvPr>
            <p:ph type="ctrTitle"/>
          </p:nvPr>
        </p:nvSpPr>
        <p:spPr>
          <a:xfrm>
            <a:off x="1934550" y="1524713"/>
            <a:ext cx="5274900" cy="16845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568" name="Google Shape;2568;p64"/>
          <p:cNvSpPr txBox="1"/>
          <p:nvPr>
            <p:ph idx="1" type="subTitle"/>
          </p:nvPr>
        </p:nvSpPr>
        <p:spPr>
          <a:xfrm>
            <a:off x="1934550" y="3209288"/>
            <a:ext cx="5274900" cy="409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200"/>
              <a:buNone/>
              <a:defRPr sz="14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grpSp>
        <p:nvGrpSpPr>
          <p:cNvPr id="2569" name="Google Shape;2569;p64"/>
          <p:cNvGrpSpPr/>
          <p:nvPr/>
        </p:nvGrpSpPr>
        <p:grpSpPr>
          <a:xfrm>
            <a:off x="161072" y="1152913"/>
            <a:ext cx="8822206" cy="2837675"/>
            <a:chOff x="161072" y="700978"/>
            <a:chExt cx="8822206" cy="2837675"/>
          </a:xfrm>
        </p:grpSpPr>
        <p:grpSp>
          <p:nvGrpSpPr>
            <p:cNvPr id="2570" name="Google Shape;2570;p64"/>
            <p:cNvGrpSpPr/>
            <p:nvPr/>
          </p:nvGrpSpPr>
          <p:grpSpPr>
            <a:xfrm>
              <a:off x="161072" y="700978"/>
              <a:ext cx="158175" cy="633325"/>
              <a:chOff x="537800" y="5950550"/>
              <a:chExt cx="158175" cy="633325"/>
            </a:xfrm>
          </p:grpSpPr>
          <p:sp>
            <p:nvSpPr>
              <p:cNvPr id="2571" name="Google Shape;2571;p64"/>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4"/>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4"/>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4"/>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5" name="Google Shape;2575;p64"/>
            <p:cNvGrpSpPr/>
            <p:nvPr/>
          </p:nvGrpSpPr>
          <p:grpSpPr>
            <a:xfrm>
              <a:off x="8825103" y="2905353"/>
              <a:ext cx="158175" cy="633300"/>
              <a:chOff x="4162050" y="8154925"/>
              <a:chExt cx="158175" cy="633300"/>
            </a:xfrm>
          </p:grpSpPr>
          <p:sp>
            <p:nvSpPr>
              <p:cNvPr id="2576" name="Google Shape;2576;p64"/>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4"/>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4"/>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4"/>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0" name="Google Shape;2580;p64"/>
          <p:cNvGrpSpPr/>
          <p:nvPr/>
        </p:nvGrpSpPr>
        <p:grpSpPr>
          <a:xfrm>
            <a:off x="160722" y="104519"/>
            <a:ext cx="8822556" cy="4934462"/>
            <a:chOff x="160722" y="104519"/>
            <a:chExt cx="8822556" cy="4934462"/>
          </a:xfrm>
        </p:grpSpPr>
        <p:grpSp>
          <p:nvGrpSpPr>
            <p:cNvPr id="2581" name="Google Shape;2581;p64"/>
            <p:cNvGrpSpPr/>
            <p:nvPr/>
          </p:nvGrpSpPr>
          <p:grpSpPr>
            <a:xfrm>
              <a:off x="6904263" y="4880106"/>
              <a:ext cx="1583600" cy="158875"/>
              <a:chOff x="2345400" y="9097575"/>
              <a:chExt cx="1583600" cy="158875"/>
            </a:xfrm>
          </p:grpSpPr>
          <p:sp>
            <p:nvSpPr>
              <p:cNvPr id="2582" name="Google Shape;2582;p64"/>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4"/>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4"/>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4"/>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4"/>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4"/>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4"/>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4"/>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4"/>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4"/>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2" name="Google Shape;2592;p64"/>
            <p:cNvGrpSpPr/>
            <p:nvPr/>
          </p:nvGrpSpPr>
          <p:grpSpPr>
            <a:xfrm>
              <a:off x="656138" y="104519"/>
              <a:ext cx="1583600" cy="158175"/>
              <a:chOff x="929000" y="5481675"/>
              <a:chExt cx="1583600" cy="158175"/>
            </a:xfrm>
          </p:grpSpPr>
          <p:sp>
            <p:nvSpPr>
              <p:cNvPr id="2593" name="Google Shape;2593;p64"/>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4"/>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4"/>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4"/>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4"/>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4"/>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4"/>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4"/>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4"/>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4"/>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3" name="Google Shape;2603;p64"/>
            <p:cNvGrpSpPr/>
            <p:nvPr/>
          </p:nvGrpSpPr>
          <p:grpSpPr>
            <a:xfrm>
              <a:off x="160722" y="2949778"/>
              <a:ext cx="158875" cy="1582900"/>
              <a:chOff x="536400" y="7246950"/>
              <a:chExt cx="158875" cy="1582900"/>
            </a:xfrm>
          </p:grpSpPr>
          <p:sp>
            <p:nvSpPr>
              <p:cNvPr id="2604" name="Google Shape;2604;p64"/>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4"/>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4"/>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4"/>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4"/>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4"/>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4"/>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4"/>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4"/>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4"/>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4" name="Google Shape;2614;p64"/>
            <p:cNvGrpSpPr/>
            <p:nvPr/>
          </p:nvGrpSpPr>
          <p:grpSpPr>
            <a:xfrm>
              <a:off x="8825103" y="611428"/>
              <a:ext cx="158175" cy="1583575"/>
              <a:chOff x="4162050" y="5908250"/>
              <a:chExt cx="158175" cy="1583575"/>
            </a:xfrm>
          </p:grpSpPr>
          <p:sp>
            <p:nvSpPr>
              <p:cNvPr id="2615" name="Google Shape;2615;p64"/>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4"/>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4"/>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4"/>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4"/>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4"/>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4"/>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4"/>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4"/>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4"/>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25" name="Google Shape;2625;p64"/>
          <p:cNvGrpSpPr/>
          <p:nvPr/>
        </p:nvGrpSpPr>
        <p:grpSpPr>
          <a:xfrm>
            <a:off x="76200" y="61545"/>
            <a:ext cx="8991600" cy="5021011"/>
            <a:chOff x="76200" y="61545"/>
            <a:chExt cx="8991600" cy="5021011"/>
          </a:xfrm>
        </p:grpSpPr>
        <p:grpSp>
          <p:nvGrpSpPr>
            <p:cNvPr id="2626" name="Google Shape;2626;p64"/>
            <p:cNvGrpSpPr/>
            <p:nvPr/>
          </p:nvGrpSpPr>
          <p:grpSpPr>
            <a:xfrm>
              <a:off x="76200" y="61545"/>
              <a:ext cx="396800" cy="397475"/>
              <a:chOff x="419175" y="5365125"/>
              <a:chExt cx="396800" cy="397475"/>
            </a:xfrm>
          </p:grpSpPr>
          <p:sp>
            <p:nvSpPr>
              <p:cNvPr id="2627" name="Google Shape;2627;p64"/>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4"/>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4"/>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0" name="Google Shape;2630;p64"/>
            <p:cNvGrpSpPr/>
            <p:nvPr/>
          </p:nvGrpSpPr>
          <p:grpSpPr>
            <a:xfrm>
              <a:off x="8671025" y="61545"/>
              <a:ext cx="396775" cy="397475"/>
              <a:chOff x="4041350" y="5365125"/>
              <a:chExt cx="396775" cy="397475"/>
            </a:xfrm>
          </p:grpSpPr>
          <p:sp>
            <p:nvSpPr>
              <p:cNvPr id="2631" name="Google Shape;2631;p64"/>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4"/>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4"/>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4" name="Google Shape;2634;p64"/>
            <p:cNvGrpSpPr/>
            <p:nvPr/>
          </p:nvGrpSpPr>
          <p:grpSpPr>
            <a:xfrm>
              <a:off x="76200" y="4685081"/>
              <a:ext cx="396800" cy="397475"/>
              <a:chOff x="419175" y="8975500"/>
              <a:chExt cx="396800" cy="397475"/>
            </a:xfrm>
          </p:grpSpPr>
          <p:sp>
            <p:nvSpPr>
              <p:cNvPr id="2635" name="Google Shape;2635;p64"/>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4"/>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4"/>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8" name="Google Shape;2638;p64"/>
            <p:cNvGrpSpPr/>
            <p:nvPr/>
          </p:nvGrpSpPr>
          <p:grpSpPr>
            <a:xfrm>
              <a:off x="8671025" y="4685081"/>
              <a:ext cx="396775" cy="397475"/>
              <a:chOff x="4041350" y="8975500"/>
              <a:chExt cx="396775" cy="397475"/>
            </a:xfrm>
          </p:grpSpPr>
          <p:sp>
            <p:nvSpPr>
              <p:cNvPr id="2639" name="Google Shape;2639;p64"/>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4"/>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4"/>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42" name="Shape 2642"/>
        <p:cNvGrpSpPr/>
        <p:nvPr/>
      </p:nvGrpSpPr>
      <p:grpSpPr>
        <a:xfrm>
          <a:off x="0" y="0"/>
          <a:ext cx="0" cy="0"/>
          <a:chOff x="0" y="0"/>
          <a:chExt cx="0" cy="0"/>
        </a:xfrm>
      </p:grpSpPr>
      <p:pic>
        <p:nvPicPr>
          <p:cNvPr id="2643" name="Google Shape;2643;p65"/>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644" name="Google Shape;2644;p65"/>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45" name="Google Shape;2645;p65"/>
          <p:cNvSpPr txBox="1"/>
          <p:nvPr>
            <p:ph type="title"/>
          </p:nvPr>
        </p:nvSpPr>
        <p:spPr>
          <a:xfrm>
            <a:off x="4443157" y="2377949"/>
            <a:ext cx="3605400" cy="13182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46" name="Google Shape;2646;p65"/>
          <p:cNvSpPr txBox="1"/>
          <p:nvPr>
            <p:ph hasCustomPrompt="1" idx="2" type="title"/>
          </p:nvPr>
        </p:nvSpPr>
        <p:spPr>
          <a:xfrm>
            <a:off x="5666482" y="1447349"/>
            <a:ext cx="1158900" cy="11232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b="0" sz="6000">
                <a:latin typeface="Roboto Black"/>
                <a:ea typeface="Roboto Black"/>
                <a:cs typeface="Roboto Black"/>
                <a:sym typeface="Roboto Black"/>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2647" name="Google Shape;2647;p65"/>
          <p:cNvSpPr/>
          <p:nvPr>
            <p:ph idx="3" type="pic"/>
          </p:nvPr>
        </p:nvSpPr>
        <p:spPr>
          <a:xfrm>
            <a:off x="1408218" y="879475"/>
            <a:ext cx="2662500" cy="3384600"/>
          </a:xfrm>
          <a:prstGeom prst="rect">
            <a:avLst/>
          </a:prstGeom>
          <a:noFill/>
          <a:ln cap="flat" cmpd="sng" w="9525">
            <a:solidFill>
              <a:schemeClr val="dk1"/>
            </a:solidFill>
            <a:prstDash val="solid"/>
            <a:round/>
            <a:headEnd len="sm" w="sm" type="none"/>
            <a:tailEnd len="sm" w="sm" type="none"/>
          </a:ln>
        </p:spPr>
      </p:sp>
      <p:grpSp>
        <p:nvGrpSpPr>
          <p:cNvPr id="2648" name="Google Shape;2648;p65"/>
          <p:cNvGrpSpPr/>
          <p:nvPr/>
        </p:nvGrpSpPr>
        <p:grpSpPr>
          <a:xfrm>
            <a:off x="160725" y="611428"/>
            <a:ext cx="8822556" cy="3921250"/>
            <a:chOff x="160725" y="611428"/>
            <a:chExt cx="8822556" cy="3921250"/>
          </a:xfrm>
        </p:grpSpPr>
        <p:grpSp>
          <p:nvGrpSpPr>
            <p:cNvPr id="2649" name="Google Shape;2649;p65"/>
            <p:cNvGrpSpPr/>
            <p:nvPr/>
          </p:nvGrpSpPr>
          <p:grpSpPr>
            <a:xfrm>
              <a:off x="160725" y="2949778"/>
              <a:ext cx="158875" cy="1582900"/>
              <a:chOff x="536400" y="7246950"/>
              <a:chExt cx="158875" cy="1582900"/>
            </a:xfrm>
          </p:grpSpPr>
          <p:sp>
            <p:nvSpPr>
              <p:cNvPr id="2650" name="Google Shape;2650;p65"/>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5"/>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5"/>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5"/>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5"/>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5"/>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5"/>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5"/>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5"/>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5"/>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0" name="Google Shape;2660;p65"/>
            <p:cNvGrpSpPr/>
            <p:nvPr/>
          </p:nvGrpSpPr>
          <p:grpSpPr>
            <a:xfrm>
              <a:off x="8825106" y="611428"/>
              <a:ext cx="158175" cy="1583575"/>
              <a:chOff x="4162050" y="5908250"/>
              <a:chExt cx="158175" cy="1583575"/>
            </a:xfrm>
          </p:grpSpPr>
          <p:sp>
            <p:nvSpPr>
              <p:cNvPr id="2661" name="Google Shape;2661;p65"/>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5"/>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5"/>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5"/>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5"/>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5"/>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5"/>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5"/>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5"/>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5"/>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71" name="Google Shape;2671;p65"/>
          <p:cNvGrpSpPr/>
          <p:nvPr/>
        </p:nvGrpSpPr>
        <p:grpSpPr>
          <a:xfrm>
            <a:off x="76200" y="61545"/>
            <a:ext cx="8991600" cy="5021011"/>
            <a:chOff x="76200" y="61545"/>
            <a:chExt cx="8991600" cy="5021011"/>
          </a:xfrm>
        </p:grpSpPr>
        <p:grpSp>
          <p:nvGrpSpPr>
            <p:cNvPr id="2672" name="Google Shape;2672;p65"/>
            <p:cNvGrpSpPr/>
            <p:nvPr/>
          </p:nvGrpSpPr>
          <p:grpSpPr>
            <a:xfrm>
              <a:off x="76200" y="61545"/>
              <a:ext cx="396800" cy="397475"/>
              <a:chOff x="419175" y="5365125"/>
              <a:chExt cx="396800" cy="397475"/>
            </a:xfrm>
          </p:grpSpPr>
          <p:sp>
            <p:nvSpPr>
              <p:cNvPr id="2673" name="Google Shape;2673;p65"/>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5"/>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5"/>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6" name="Google Shape;2676;p65"/>
            <p:cNvGrpSpPr/>
            <p:nvPr/>
          </p:nvGrpSpPr>
          <p:grpSpPr>
            <a:xfrm>
              <a:off x="8671025" y="61545"/>
              <a:ext cx="396775" cy="397475"/>
              <a:chOff x="4041350" y="5365125"/>
              <a:chExt cx="396775" cy="397475"/>
            </a:xfrm>
          </p:grpSpPr>
          <p:sp>
            <p:nvSpPr>
              <p:cNvPr id="2677" name="Google Shape;2677;p65"/>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5"/>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5"/>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0" name="Google Shape;2680;p65"/>
            <p:cNvGrpSpPr/>
            <p:nvPr/>
          </p:nvGrpSpPr>
          <p:grpSpPr>
            <a:xfrm>
              <a:off x="76200" y="4685081"/>
              <a:ext cx="396800" cy="397475"/>
              <a:chOff x="419175" y="8975500"/>
              <a:chExt cx="396800" cy="397475"/>
            </a:xfrm>
          </p:grpSpPr>
          <p:sp>
            <p:nvSpPr>
              <p:cNvPr id="2681" name="Google Shape;2681;p65"/>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5"/>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5"/>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4" name="Google Shape;2684;p65"/>
            <p:cNvGrpSpPr/>
            <p:nvPr/>
          </p:nvGrpSpPr>
          <p:grpSpPr>
            <a:xfrm>
              <a:off x="8671025" y="4685081"/>
              <a:ext cx="396775" cy="397475"/>
              <a:chOff x="4041350" y="8975500"/>
              <a:chExt cx="396775" cy="397475"/>
            </a:xfrm>
          </p:grpSpPr>
          <p:sp>
            <p:nvSpPr>
              <p:cNvPr id="2685" name="Google Shape;2685;p65"/>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5"/>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5"/>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88" name="Shape 2688"/>
        <p:cNvGrpSpPr/>
        <p:nvPr/>
      </p:nvGrpSpPr>
      <p:grpSpPr>
        <a:xfrm>
          <a:off x="0" y="0"/>
          <a:ext cx="0" cy="0"/>
          <a:chOff x="0" y="0"/>
          <a:chExt cx="0" cy="0"/>
        </a:xfrm>
      </p:grpSpPr>
      <p:pic>
        <p:nvPicPr>
          <p:cNvPr id="2689" name="Google Shape;2689;p66"/>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690" name="Google Shape;2690;p66"/>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91" name="Google Shape;2691;p6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692" name="Google Shape;2692;p66"/>
          <p:cNvSpPr txBox="1"/>
          <p:nvPr>
            <p:ph idx="1" type="body"/>
          </p:nvPr>
        </p:nvSpPr>
        <p:spPr>
          <a:xfrm>
            <a:off x="720000" y="1152475"/>
            <a:ext cx="7704000" cy="3354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Clr>
                <a:srgbClr val="434343"/>
              </a:buClr>
              <a:buSzPts val="1400"/>
              <a:buChar char="●"/>
              <a:defRPr>
                <a:solidFill>
                  <a:schemeClr val="dk1"/>
                </a:solidFill>
              </a:defRPr>
            </a:lvl1pPr>
            <a:lvl2pPr indent="-304800" lvl="1" marL="914400">
              <a:lnSpc>
                <a:spcPct val="115000"/>
              </a:lnSpc>
              <a:spcBef>
                <a:spcPts val="0"/>
              </a:spcBef>
              <a:spcAft>
                <a:spcPts val="0"/>
              </a:spcAft>
              <a:buClr>
                <a:srgbClr val="434343"/>
              </a:buClr>
              <a:buSzPts val="1200"/>
              <a:buChar char="○"/>
              <a:defRPr>
                <a:solidFill>
                  <a:srgbClr val="434343"/>
                </a:solidFill>
              </a:defRPr>
            </a:lvl2pPr>
            <a:lvl3pPr indent="-304800" lvl="2" marL="1371600">
              <a:lnSpc>
                <a:spcPct val="115000"/>
              </a:lnSpc>
              <a:spcBef>
                <a:spcPts val="0"/>
              </a:spcBef>
              <a:spcAft>
                <a:spcPts val="0"/>
              </a:spcAft>
              <a:buClr>
                <a:srgbClr val="434343"/>
              </a:buClr>
              <a:buSzPts val="1200"/>
              <a:buChar char="■"/>
              <a:defRPr>
                <a:solidFill>
                  <a:srgbClr val="434343"/>
                </a:solidFill>
              </a:defRPr>
            </a:lvl3pPr>
            <a:lvl4pPr indent="-304800" lvl="3" marL="1828800">
              <a:lnSpc>
                <a:spcPct val="115000"/>
              </a:lnSpc>
              <a:spcBef>
                <a:spcPts val="0"/>
              </a:spcBef>
              <a:spcAft>
                <a:spcPts val="0"/>
              </a:spcAft>
              <a:buClr>
                <a:srgbClr val="434343"/>
              </a:buClr>
              <a:buSzPts val="1200"/>
              <a:buChar char="●"/>
              <a:defRPr>
                <a:solidFill>
                  <a:srgbClr val="434343"/>
                </a:solidFill>
              </a:defRPr>
            </a:lvl4pPr>
            <a:lvl5pPr indent="-304800" lvl="4" marL="2286000">
              <a:lnSpc>
                <a:spcPct val="115000"/>
              </a:lnSpc>
              <a:spcBef>
                <a:spcPts val="0"/>
              </a:spcBef>
              <a:spcAft>
                <a:spcPts val="0"/>
              </a:spcAft>
              <a:buClr>
                <a:srgbClr val="434343"/>
              </a:buClr>
              <a:buSzPts val="1200"/>
              <a:buChar char="○"/>
              <a:defRPr>
                <a:solidFill>
                  <a:srgbClr val="434343"/>
                </a:solidFill>
              </a:defRPr>
            </a:lvl5pPr>
            <a:lvl6pPr indent="-304800" lvl="5" marL="2743200">
              <a:lnSpc>
                <a:spcPct val="115000"/>
              </a:lnSpc>
              <a:spcBef>
                <a:spcPts val="0"/>
              </a:spcBef>
              <a:spcAft>
                <a:spcPts val="0"/>
              </a:spcAft>
              <a:buClr>
                <a:srgbClr val="434343"/>
              </a:buClr>
              <a:buSzPts val="1200"/>
              <a:buChar char="■"/>
              <a:defRPr>
                <a:solidFill>
                  <a:srgbClr val="434343"/>
                </a:solidFill>
              </a:defRPr>
            </a:lvl6pPr>
            <a:lvl7pPr indent="-304800" lvl="6" marL="3200400">
              <a:lnSpc>
                <a:spcPct val="115000"/>
              </a:lnSpc>
              <a:spcBef>
                <a:spcPts val="0"/>
              </a:spcBef>
              <a:spcAft>
                <a:spcPts val="0"/>
              </a:spcAft>
              <a:buClr>
                <a:srgbClr val="434343"/>
              </a:buClr>
              <a:buSzPts val="1200"/>
              <a:buChar char="●"/>
              <a:defRPr>
                <a:solidFill>
                  <a:srgbClr val="434343"/>
                </a:solidFill>
              </a:defRPr>
            </a:lvl7pPr>
            <a:lvl8pPr indent="-304800" lvl="7" marL="3657600">
              <a:lnSpc>
                <a:spcPct val="115000"/>
              </a:lnSpc>
              <a:spcBef>
                <a:spcPts val="0"/>
              </a:spcBef>
              <a:spcAft>
                <a:spcPts val="0"/>
              </a:spcAft>
              <a:buClr>
                <a:srgbClr val="434343"/>
              </a:buClr>
              <a:buSzPts val="1200"/>
              <a:buChar char="○"/>
              <a:defRPr>
                <a:solidFill>
                  <a:srgbClr val="434343"/>
                </a:solidFill>
              </a:defRPr>
            </a:lvl8pPr>
            <a:lvl9pPr indent="-304800" lvl="8" marL="4114800">
              <a:lnSpc>
                <a:spcPct val="115000"/>
              </a:lnSpc>
              <a:spcBef>
                <a:spcPts val="0"/>
              </a:spcBef>
              <a:spcAft>
                <a:spcPts val="0"/>
              </a:spcAft>
              <a:buClr>
                <a:srgbClr val="434343"/>
              </a:buClr>
              <a:buSzPts val="1200"/>
              <a:buChar char="■"/>
              <a:defRPr>
                <a:solidFill>
                  <a:srgbClr val="434343"/>
                </a:solidFill>
              </a:defRPr>
            </a:lvl9pPr>
          </a:lstStyle>
          <a:p/>
        </p:txBody>
      </p:sp>
      <p:grpSp>
        <p:nvGrpSpPr>
          <p:cNvPr id="2693" name="Google Shape;2693;p66"/>
          <p:cNvGrpSpPr/>
          <p:nvPr/>
        </p:nvGrpSpPr>
        <p:grpSpPr>
          <a:xfrm>
            <a:off x="160725" y="611428"/>
            <a:ext cx="8823256" cy="3921250"/>
            <a:chOff x="160725" y="611428"/>
            <a:chExt cx="8823256" cy="3921250"/>
          </a:xfrm>
        </p:grpSpPr>
        <p:grpSp>
          <p:nvGrpSpPr>
            <p:cNvPr id="2694" name="Google Shape;2694;p66"/>
            <p:cNvGrpSpPr/>
            <p:nvPr/>
          </p:nvGrpSpPr>
          <p:grpSpPr>
            <a:xfrm flipH="1">
              <a:off x="8825106" y="2949778"/>
              <a:ext cx="158875" cy="1582900"/>
              <a:chOff x="536400" y="7246950"/>
              <a:chExt cx="158875" cy="1582900"/>
            </a:xfrm>
          </p:grpSpPr>
          <p:sp>
            <p:nvSpPr>
              <p:cNvPr id="2695" name="Google Shape;2695;p66"/>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6"/>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6"/>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6"/>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6"/>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6"/>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6"/>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6"/>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6"/>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6"/>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5" name="Google Shape;2705;p66"/>
            <p:cNvGrpSpPr/>
            <p:nvPr/>
          </p:nvGrpSpPr>
          <p:grpSpPr>
            <a:xfrm flipH="1">
              <a:off x="160725" y="611428"/>
              <a:ext cx="158175" cy="1583575"/>
              <a:chOff x="4162050" y="5908250"/>
              <a:chExt cx="158175" cy="1583575"/>
            </a:xfrm>
          </p:grpSpPr>
          <p:sp>
            <p:nvSpPr>
              <p:cNvPr id="2706" name="Google Shape;2706;p66"/>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6"/>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6"/>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6"/>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6"/>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6"/>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6"/>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6"/>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6"/>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6"/>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16" name="Google Shape;2716;p66"/>
          <p:cNvGrpSpPr/>
          <p:nvPr/>
        </p:nvGrpSpPr>
        <p:grpSpPr>
          <a:xfrm>
            <a:off x="76200" y="61545"/>
            <a:ext cx="8991600" cy="5021011"/>
            <a:chOff x="76200" y="61545"/>
            <a:chExt cx="8991600" cy="5021011"/>
          </a:xfrm>
        </p:grpSpPr>
        <p:grpSp>
          <p:nvGrpSpPr>
            <p:cNvPr id="2717" name="Google Shape;2717;p66"/>
            <p:cNvGrpSpPr/>
            <p:nvPr/>
          </p:nvGrpSpPr>
          <p:grpSpPr>
            <a:xfrm>
              <a:off x="76200" y="61545"/>
              <a:ext cx="396800" cy="397475"/>
              <a:chOff x="419175" y="5365125"/>
              <a:chExt cx="396800" cy="397475"/>
            </a:xfrm>
          </p:grpSpPr>
          <p:sp>
            <p:nvSpPr>
              <p:cNvPr id="2718" name="Google Shape;2718;p66"/>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6"/>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6"/>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1" name="Google Shape;2721;p66"/>
            <p:cNvGrpSpPr/>
            <p:nvPr/>
          </p:nvGrpSpPr>
          <p:grpSpPr>
            <a:xfrm>
              <a:off x="8671025" y="61545"/>
              <a:ext cx="396775" cy="397475"/>
              <a:chOff x="4041350" y="5365125"/>
              <a:chExt cx="396775" cy="397475"/>
            </a:xfrm>
          </p:grpSpPr>
          <p:sp>
            <p:nvSpPr>
              <p:cNvPr id="2722" name="Google Shape;2722;p66"/>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6"/>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6"/>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5" name="Google Shape;2725;p66"/>
            <p:cNvGrpSpPr/>
            <p:nvPr/>
          </p:nvGrpSpPr>
          <p:grpSpPr>
            <a:xfrm>
              <a:off x="76200" y="4685081"/>
              <a:ext cx="396800" cy="397475"/>
              <a:chOff x="419175" y="8975500"/>
              <a:chExt cx="396800" cy="397475"/>
            </a:xfrm>
          </p:grpSpPr>
          <p:sp>
            <p:nvSpPr>
              <p:cNvPr id="2726" name="Google Shape;2726;p66"/>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6"/>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6"/>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9" name="Google Shape;2729;p66"/>
            <p:cNvGrpSpPr/>
            <p:nvPr/>
          </p:nvGrpSpPr>
          <p:grpSpPr>
            <a:xfrm>
              <a:off x="8671025" y="4685081"/>
              <a:ext cx="396775" cy="397475"/>
              <a:chOff x="4041350" y="8975500"/>
              <a:chExt cx="396775" cy="397475"/>
            </a:xfrm>
          </p:grpSpPr>
          <p:sp>
            <p:nvSpPr>
              <p:cNvPr id="2730" name="Google Shape;2730;p66"/>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6"/>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6"/>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33" name="Shape 2733"/>
        <p:cNvGrpSpPr/>
        <p:nvPr/>
      </p:nvGrpSpPr>
      <p:grpSpPr>
        <a:xfrm>
          <a:off x="0" y="0"/>
          <a:ext cx="0" cy="0"/>
          <a:chOff x="0" y="0"/>
          <a:chExt cx="0" cy="0"/>
        </a:xfrm>
      </p:grpSpPr>
      <p:pic>
        <p:nvPicPr>
          <p:cNvPr id="2734" name="Google Shape;2734;p67"/>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735" name="Google Shape;2735;p67"/>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36" name="Google Shape;2736;p67"/>
          <p:cNvSpPr txBox="1"/>
          <p:nvPr>
            <p:ph idx="1" type="subTitle"/>
          </p:nvPr>
        </p:nvSpPr>
        <p:spPr>
          <a:xfrm>
            <a:off x="1290763" y="1905169"/>
            <a:ext cx="2907600" cy="572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2737" name="Google Shape;2737;p67"/>
          <p:cNvSpPr txBox="1"/>
          <p:nvPr>
            <p:ph idx="2" type="subTitle"/>
          </p:nvPr>
        </p:nvSpPr>
        <p:spPr>
          <a:xfrm>
            <a:off x="4945638" y="1905169"/>
            <a:ext cx="2907600" cy="572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2738" name="Google Shape;2738;p67"/>
          <p:cNvSpPr txBox="1"/>
          <p:nvPr>
            <p:ph idx="3" type="subTitle"/>
          </p:nvPr>
        </p:nvSpPr>
        <p:spPr>
          <a:xfrm>
            <a:off x="1290775" y="2350000"/>
            <a:ext cx="2907600" cy="132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39" name="Google Shape;2739;p67"/>
          <p:cNvSpPr txBox="1"/>
          <p:nvPr>
            <p:ph idx="4" type="subTitle"/>
          </p:nvPr>
        </p:nvSpPr>
        <p:spPr>
          <a:xfrm>
            <a:off x="4945650" y="2350000"/>
            <a:ext cx="2907600" cy="132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40" name="Google Shape;2740;p6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2741" name="Google Shape;2741;p67"/>
          <p:cNvGrpSpPr/>
          <p:nvPr/>
        </p:nvGrpSpPr>
        <p:grpSpPr>
          <a:xfrm>
            <a:off x="76200" y="61545"/>
            <a:ext cx="8991600" cy="5021011"/>
            <a:chOff x="76200" y="61545"/>
            <a:chExt cx="8991600" cy="5021011"/>
          </a:xfrm>
        </p:grpSpPr>
        <p:grpSp>
          <p:nvGrpSpPr>
            <p:cNvPr id="2742" name="Google Shape;2742;p67"/>
            <p:cNvGrpSpPr/>
            <p:nvPr/>
          </p:nvGrpSpPr>
          <p:grpSpPr>
            <a:xfrm>
              <a:off x="76200" y="61545"/>
              <a:ext cx="396800" cy="397475"/>
              <a:chOff x="419175" y="5365125"/>
              <a:chExt cx="396800" cy="397475"/>
            </a:xfrm>
          </p:grpSpPr>
          <p:sp>
            <p:nvSpPr>
              <p:cNvPr id="2743" name="Google Shape;2743;p67"/>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7"/>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7"/>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6" name="Google Shape;2746;p67"/>
            <p:cNvGrpSpPr/>
            <p:nvPr/>
          </p:nvGrpSpPr>
          <p:grpSpPr>
            <a:xfrm>
              <a:off x="8671025" y="61545"/>
              <a:ext cx="396775" cy="397475"/>
              <a:chOff x="4041350" y="5365125"/>
              <a:chExt cx="396775" cy="397475"/>
            </a:xfrm>
          </p:grpSpPr>
          <p:sp>
            <p:nvSpPr>
              <p:cNvPr id="2747" name="Google Shape;2747;p67"/>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7"/>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7"/>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0" name="Google Shape;2750;p67"/>
            <p:cNvGrpSpPr/>
            <p:nvPr/>
          </p:nvGrpSpPr>
          <p:grpSpPr>
            <a:xfrm>
              <a:off x="76200" y="4685081"/>
              <a:ext cx="396800" cy="397475"/>
              <a:chOff x="419175" y="8975500"/>
              <a:chExt cx="396800" cy="397475"/>
            </a:xfrm>
          </p:grpSpPr>
          <p:sp>
            <p:nvSpPr>
              <p:cNvPr id="2751" name="Google Shape;2751;p67"/>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7"/>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7"/>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4" name="Google Shape;2754;p67"/>
            <p:cNvGrpSpPr/>
            <p:nvPr/>
          </p:nvGrpSpPr>
          <p:grpSpPr>
            <a:xfrm>
              <a:off x="8671025" y="4685081"/>
              <a:ext cx="396775" cy="397475"/>
              <a:chOff x="4041350" y="8975500"/>
              <a:chExt cx="396775" cy="397475"/>
            </a:xfrm>
          </p:grpSpPr>
          <p:sp>
            <p:nvSpPr>
              <p:cNvPr id="2755" name="Google Shape;2755;p67"/>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7"/>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7"/>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58" name="Google Shape;2758;p67"/>
          <p:cNvGrpSpPr/>
          <p:nvPr/>
        </p:nvGrpSpPr>
        <p:grpSpPr>
          <a:xfrm>
            <a:off x="4255335" y="100584"/>
            <a:ext cx="633325" cy="4942300"/>
            <a:chOff x="4255335" y="100584"/>
            <a:chExt cx="633325" cy="4942300"/>
          </a:xfrm>
        </p:grpSpPr>
        <p:grpSp>
          <p:nvGrpSpPr>
            <p:cNvPr id="2759" name="Google Shape;2759;p67"/>
            <p:cNvGrpSpPr/>
            <p:nvPr/>
          </p:nvGrpSpPr>
          <p:grpSpPr>
            <a:xfrm rot="5400000">
              <a:off x="4492910" y="-136991"/>
              <a:ext cx="158175" cy="633325"/>
              <a:chOff x="537800" y="5950550"/>
              <a:chExt cx="158175" cy="633325"/>
            </a:xfrm>
          </p:grpSpPr>
          <p:sp>
            <p:nvSpPr>
              <p:cNvPr id="2760" name="Google Shape;2760;p67"/>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7"/>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7"/>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7"/>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4" name="Google Shape;2764;p67"/>
            <p:cNvGrpSpPr/>
            <p:nvPr/>
          </p:nvGrpSpPr>
          <p:grpSpPr>
            <a:xfrm rot="5400000">
              <a:off x="4492910" y="4647134"/>
              <a:ext cx="158175" cy="633325"/>
              <a:chOff x="537800" y="5950550"/>
              <a:chExt cx="158175" cy="633325"/>
            </a:xfrm>
          </p:grpSpPr>
          <p:sp>
            <p:nvSpPr>
              <p:cNvPr id="2765" name="Google Shape;2765;p67"/>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7"/>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7"/>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7"/>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69" name="Shape 2769"/>
        <p:cNvGrpSpPr/>
        <p:nvPr/>
      </p:nvGrpSpPr>
      <p:grpSpPr>
        <a:xfrm>
          <a:off x="0" y="0"/>
          <a:ext cx="0" cy="0"/>
          <a:chOff x="0" y="0"/>
          <a:chExt cx="0" cy="0"/>
        </a:xfrm>
      </p:grpSpPr>
      <p:pic>
        <p:nvPicPr>
          <p:cNvPr id="2770" name="Google Shape;2770;p68"/>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771" name="Google Shape;2771;p68"/>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72" name="Google Shape;2772;p68"/>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2773" name="Google Shape;2773;p68"/>
          <p:cNvGrpSpPr/>
          <p:nvPr/>
        </p:nvGrpSpPr>
        <p:grpSpPr>
          <a:xfrm>
            <a:off x="161072" y="1152913"/>
            <a:ext cx="8822206" cy="2837675"/>
            <a:chOff x="161072" y="700978"/>
            <a:chExt cx="8822206" cy="2837675"/>
          </a:xfrm>
        </p:grpSpPr>
        <p:grpSp>
          <p:nvGrpSpPr>
            <p:cNvPr id="2774" name="Google Shape;2774;p68"/>
            <p:cNvGrpSpPr/>
            <p:nvPr/>
          </p:nvGrpSpPr>
          <p:grpSpPr>
            <a:xfrm>
              <a:off x="161072" y="700978"/>
              <a:ext cx="158175" cy="633325"/>
              <a:chOff x="537800" y="5950550"/>
              <a:chExt cx="158175" cy="633325"/>
            </a:xfrm>
          </p:grpSpPr>
          <p:sp>
            <p:nvSpPr>
              <p:cNvPr id="2775" name="Google Shape;2775;p68"/>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8"/>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8"/>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8"/>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9" name="Google Shape;2779;p68"/>
            <p:cNvGrpSpPr/>
            <p:nvPr/>
          </p:nvGrpSpPr>
          <p:grpSpPr>
            <a:xfrm>
              <a:off x="8825103" y="2905353"/>
              <a:ext cx="158175" cy="633300"/>
              <a:chOff x="4162050" y="8154925"/>
              <a:chExt cx="158175" cy="633300"/>
            </a:xfrm>
          </p:grpSpPr>
          <p:sp>
            <p:nvSpPr>
              <p:cNvPr id="2780" name="Google Shape;2780;p68"/>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8"/>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8"/>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8"/>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84" name="Google Shape;2784;p68"/>
          <p:cNvGrpSpPr/>
          <p:nvPr/>
        </p:nvGrpSpPr>
        <p:grpSpPr>
          <a:xfrm>
            <a:off x="160722" y="104519"/>
            <a:ext cx="8822556" cy="4934462"/>
            <a:chOff x="160722" y="104519"/>
            <a:chExt cx="8822556" cy="4934462"/>
          </a:xfrm>
        </p:grpSpPr>
        <p:grpSp>
          <p:nvGrpSpPr>
            <p:cNvPr id="2785" name="Google Shape;2785;p68"/>
            <p:cNvGrpSpPr/>
            <p:nvPr/>
          </p:nvGrpSpPr>
          <p:grpSpPr>
            <a:xfrm>
              <a:off x="6904263" y="4880106"/>
              <a:ext cx="1583600" cy="158875"/>
              <a:chOff x="2345400" y="9097575"/>
              <a:chExt cx="1583600" cy="158875"/>
            </a:xfrm>
          </p:grpSpPr>
          <p:sp>
            <p:nvSpPr>
              <p:cNvPr id="2786" name="Google Shape;2786;p68"/>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8"/>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8"/>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8"/>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8"/>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8"/>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8"/>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8"/>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8"/>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8"/>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6" name="Google Shape;2796;p68"/>
            <p:cNvGrpSpPr/>
            <p:nvPr/>
          </p:nvGrpSpPr>
          <p:grpSpPr>
            <a:xfrm>
              <a:off x="656138" y="104519"/>
              <a:ext cx="1583600" cy="158175"/>
              <a:chOff x="929000" y="5481675"/>
              <a:chExt cx="1583600" cy="158175"/>
            </a:xfrm>
          </p:grpSpPr>
          <p:sp>
            <p:nvSpPr>
              <p:cNvPr id="2797" name="Google Shape;2797;p68"/>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8"/>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8"/>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8"/>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8"/>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8"/>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8"/>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8"/>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8"/>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8"/>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7" name="Google Shape;2807;p68"/>
            <p:cNvGrpSpPr/>
            <p:nvPr/>
          </p:nvGrpSpPr>
          <p:grpSpPr>
            <a:xfrm>
              <a:off x="160722" y="2949778"/>
              <a:ext cx="158875" cy="1582900"/>
              <a:chOff x="536400" y="7246950"/>
              <a:chExt cx="158875" cy="1582900"/>
            </a:xfrm>
          </p:grpSpPr>
          <p:sp>
            <p:nvSpPr>
              <p:cNvPr id="2808" name="Google Shape;2808;p68"/>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8"/>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8"/>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8"/>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8"/>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8"/>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8"/>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8"/>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8"/>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8"/>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8" name="Google Shape;2818;p68"/>
            <p:cNvGrpSpPr/>
            <p:nvPr/>
          </p:nvGrpSpPr>
          <p:grpSpPr>
            <a:xfrm>
              <a:off x="8825103" y="611428"/>
              <a:ext cx="158175" cy="1583575"/>
              <a:chOff x="4162050" y="5908250"/>
              <a:chExt cx="158175" cy="1583575"/>
            </a:xfrm>
          </p:grpSpPr>
          <p:sp>
            <p:nvSpPr>
              <p:cNvPr id="2819" name="Google Shape;2819;p68"/>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8"/>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8"/>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8"/>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8"/>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8"/>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8"/>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8"/>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8"/>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8"/>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29" name="Google Shape;2829;p68"/>
          <p:cNvGrpSpPr/>
          <p:nvPr/>
        </p:nvGrpSpPr>
        <p:grpSpPr>
          <a:xfrm>
            <a:off x="76200" y="61545"/>
            <a:ext cx="8991600" cy="5021011"/>
            <a:chOff x="76200" y="61545"/>
            <a:chExt cx="8991600" cy="5021011"/>
          </a:xfrm>
        </p:grpSpPr>
        <p:grpSp>
          <p:nvGrpSpPr>
            <p:cNvPr id="2830" name="Google Shape;2830;p68"/>
            <p:cNvGrpSpPr/>
            <p:nvPr/>
          </p:nvGrpSpPr>
          <p:grpSpPr>
            <a:xfrm>
              <a:off x="76200" y="61545"/>
              <a:ext cx="396800" cy="397475"/>
              <a:chOff x="419175" y="5365125"/>
              <a:chExt cx="396800" cy="397475"/>
            </a:xfrm>
          </p:grpSpPr>
          <p:sp>
            <p:nvSpPr>
              <p:cNvPr id="2831" name="Google Shape;2831;p68"/>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8"/>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8"/>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4" name="Google Shape;2834;p68"/>
            <p:cNvGrpSpPr/>
            <p:nvPr/>
          </p:nvGrpSpPr>
          <p:grpSpPr>
            <a:xfrm>
              <a:off x="8671025" y="61545"/>
              <a:ext cx="396775" cy="397475"/>
              <a:chOff x="4041350" y="5365125"/>
              <a:chExt cx="396775" cy="397475"/>
            </a:xfrm>
          </p:grpSpPr>
          <p:sp>
            <p:nvSpPr>
              <p:cNvPr id="2835" name="Google Shape;2835;p68"/>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8"/>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8"/>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8" name="Google Shape;2838;p68"/>
            <p:cNvGrpSpPr/>
            <p:nvPr/>
          </p:nvGrpSpPr>
          <p:grpSpPr>
            <a:xfrm>
              <a:off x="76200" y="4685081"/>
              <a:ext cx="396800" cy="397475"/>
              <a:chOff x="419175" y="8975500"/>
              <a:chExt cx="396800" cy="397475"/>
            </a:xfrm>
          </p:grpSpPr>
          <p:sp>
            <p:nvSpPr>
              <p:cNvPr id="2839" name="Google Shape;2839;p68"/>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8"/>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8"/>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2" name="Google Shape;2842;p68"/>
            <p:cNvGrpSpPr/>
            <p:nvPr/>
          </p:nvGrpSpPr>
          <p:grpSpPr>
            <a:xfrm>
              <a:off x="8671025" y="4685081"/>
              <a:ext cx="396775" cy="397475"/>
              <a:chOff x="4041350" y="8975500"/>
              <a:chExt cx="396775" cy="397475"/>
            </a:xfrm>
          </p:grpSpPr>
          <p:sp>
            <p:nvSpPr>
              <p:cNvPr id="2843" name="Google Shape;2843;p68"/>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8"/>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8"/>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46" name="Shape 2846"/>
        <p:cNvGrpSpPr/>
        <p:nvPr/>
      </p:nvGrpSpPr>
      <p:grpSpPr>
        <a:xfrm>
          <a:off x="0" y="0"/>
          <a:ext cx="0" cy="0"/>
          <a:chOff x="0" y="0"/>
          <a:chExt cx="0" cy="0"/>
        </a:xfrm>
      </p:grpSpPr>
      <p:pic>
        <p:nvPicPr>
          <p:cNvPr id="2847" name="Google Shape;2847;p69"/>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848" name="Google Shape;2848;p69"/>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849" name="Google Shape;2849;p69"/>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50" name="Google Shape;2850;p69"/>
          <p:cNvSpPr txBox="1"/>
          <p:nvPr>
            <p:ph idx="1" type="body"/>
          </p:nvPr>
        </p:nvSpPr>
        <p:spPr>
          <a:xfrm>
            <a:off x="4357450" y="1612950"/>
            <a:ext cx="3771300" cy="2527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Open Sans"/>
              <a:buAutoNum type="arabicPeriod"/>
              <a:defRPr>
                <a:solidFill>
                  <a:srgbClr val="434343"/>
                </a:solidFill>
              </a:defRPr>
            </a:lvl1pPr>
            <a:lvl2pPr indent="-304800" lvl="1" marL="914400">
              <a:lnSpc>
                <a:spcPct val="115000"/>
              </a:lnSpc>
              <a:spcBef>
                <a:spcPts val="1000"/>
              </a:spcBef>
              <a:spcAft>
                <a:spcPts val="0"/>
              </a:spcAft>
              <a:buClr>
                <a:srgbClr val="E76A28"/>
              </a:buClr>
              <a:buSzPts val="1200"/>
              <a:buFont typeface="Nunito Light"/>
              <a:buAutoNum type="alphaLcPeriod"/>
              <a:defRPr>
                <a:solidFill>
                  <a:srgbClr val="434343"/>
                </a:solidFill>
              </a:defRPr>
            </a:lvl2pPr>
            <a:lvl3pPr indent="-304800" lvl="2" marL="1371600">
              <a:lnSpc>
                <a:spcPct val="115000"/>
              </a:lnSpc>
              <a:spcBef>
                <a:spcPts val="0"/>
              </a:spcBef>
              <a:spcAft>
                <a:spcPts val="0"/>
              </a:spcAft>
              <a:buClr>
                <a:srgbClr val="E76A28"/>
              </a:buClr>
              <a:buSzPts val="1200"/>
              <a:buFont typeface="Nunito Light"/>
              <a:buAutoNum type="romanLcPeriod"/>
              <a:defRPr>
                <a:solidFill>
                  <a:srgbClr val="434343"/>
                </a:solidFill>
              </a:defRPr>
            </a:lvl3pPr>
            <a:lvl4pPr indent="-304800" lvl="3" marL="1828800">
              <a:lnSpc>
                <a:spcPct val="115000"/>
              </a:lnSpc>
              <a:spcBef>
                <a:spcPts val="0"/>
              </a:spcBef>
              <a:spcAft>
                <a:spcPts val="0"/>
              </a:spcAft>
              <a:buClr>
                <a:srgbClr val="E76A28"/>
              </a:buClr>
              <a:buSzPts val="1200"/>
              <a:buFont typeface="Nunito Light"/>
              <a:buAutoNum type="arabicPeriod"/>
              <a:defRPr>
                <a:solidFill>
                  <a:srgbClr val="434343"/>
                </a:solidFill>
              </a:defRPr>
            </a:lvl4pPr>
            <a:lvl5pPr indent="-304800" lvl="4" marL="2286000">
              <a:lnSpc>
                <a:spcPct val="115000"/>
              </a:lnSpc>
              <a:spcBef>
                <a:spcPts val="0"/>
              </a:spcBef>
              <a:spcAft>
                <a:spcPts val="0"/>
              </a:spcAft>
              <a:buClr>
                <a:srgbClr val="E76A28"/>
              </a:buClr>
              <a:buSzPts val="1200"/>
              <a:buFont typeface="Nunito Light"/>
              <a:buAutoNum type="alphaLcPeriod"/>
              <a:defRPr>
                <a:solidFill>
                  <a:srgbClr val="434343"/>
                </a:solidFill>
              </a:defRPr>
            </a:lvl5pPr>
            <a:lvl6pPr indent="-304800" lvl="5" marL="2743200">
              <a:lnSpc>
                <a:spcPct val="115000"/>
              </a:lnSpc>
              <a:spcBef>
                <a:spcPts val="0"/>
              </a:spcBef>
              <a:spcAft>
                <a:spcPts val="0"/>
              </a:spcAft>
              <a:buClr>
                <a:srgbClr val="999999"/>
              </a:buClr>
              <a:buSzPts val="1200"/>
              <a:buFont typeface="Nunito Light"/>
              <a:buAutoNum type="romanLcPeriod"/>
              <a:defRPr>
                <a:solidFill>
                  <a:srgbClr val="434343"/>
                </a:solidFill>
              </a:defRPr>
            </a:lvl6pPr>
            <a:lvl7pPr indent="-304800" lvl="6" marL="3200400">
              <a:lnSpc>
                <a:spcPct val="115000"/>
              </a:lnSpc>
              <a:spcBef>
                <a:spcPts val="0"/>
              </a:spcBef>
              <a:spcAft>
                <a:spcPts val="0"/>
              </a:spcAft>
              <a:buClr>
                <a:srgbClr val="999999"/>
              </a:buClr>
              <a:buSzPts val="1200"/>
              <a:buFont typeface="Nunito Light"/>
              <a:buAutoNum type="arabicPeriod"/>
              <a:defRPr>
                <a:solidFill>
                  <a:srgbClr val="434343"/>
                </a:solidFill>
              </a:defRPr>
            </a:lvl7pPr>
            <a:lvl8pPr indent="-304800" lvl="7" marL="3657600">
              <a:lnSpc>
                <a:spcPct val="115000"/>
              </a:lnSpc>
              <a:spcBef>
                <a:spcPts val="0"/>
              </a:spcBef>
              <a:spcAft>
                <a:spcPts val="0"/>
              </a:spcAft>
              <a:buClr>
                <a:srgbClr val="999999"/>
              </a:buClr>
              <a:buSzPts val="1200"/>
              <a:buFont typeface="Nunito Light"/>
              <a:buAutoNum type="alphaLcPeriod"/>
              <a:defRPr>
                <a:solidFill>
                  <a:srgbClr val="434343"/>
                </a:solidFill>
              </a:defRPr>
            </a:lvl8pPr>
            <a:lvl9pPr indent="-304800" lvl="8" marL="4114800">
              <a:lnSpc>
                <a:spcPct val="115000"/>
              </a:lnSpc>
              <a:spcBef>
                <a:spcPts val="0"/>
              </a:spcBef>
              <a:spcAft>
                <a:spcPts val="0"/>
              </a:spcAft>
              <a:buClr>
                <a:srgbClr val="999999"/>
              </a:buClr>
              <a:buSzPts val="1200"/>
              <a:buFont typeface="Nunito Light"/>
              <a:buAutoNum type="romanLcPeriod"/>
              <a:defRPr>
                <a:solidFill>
                  <a:srgbClr val="434343"/>
                </a:solidFill>
              </a:defRPr>
            </a:lvl9pPr>
          </a:lstStyle>
          <a:p/>
        </p:txBody>
      </p:sp>
      <p:sp>
        <p:nvSpPr>
          <p:cNvPr id="2851" name="Google Shape;2851;p69"/>
          <p:cNvSpPr/>
          <p:nvPr>
            <p:ph idx="2" type="pic"/>
          </p:nvPr>
        </p:nvSpPr>
        <p:spPr>
          <a:xfrm>
            <a:off x="1011313" y="1326900"/>
            <a:ext cx="3099300" cy="3099300"/>
          </a:xfrm>
          <a:prstGeom prst="rect">
            <a:avLst/>
          </a:prstGeom>
          <a:noFill/>
          <a:ln cap="flat" cmpd="sng" w="9525">
            <a:solidFill>
              <a:schemeClr val="dk1"/>
            </a:solidFill>
            <a:prstDash val="solid"/>
            <a:round/>
            <a:headEnd len="sm" w="sm" type="none"/>
            <a:tailEnd len="sm" w="sm" type="none"/>
          </a:ln>
        </p:spPr>
      </p:sp>
      <p:grpSp>
        <p:nvGrpSpPr>
          <p:cNvPr id="2852" name="Google Shape;2852;p69"/>
          <p:cNvGrpSpPr/>
          <p:nvPr/>
        </p:nvGrpSpPr>
        <p:grpSpPr>
          <a:xfrm>
            <a:off x="160375" y="1152913"/>
            <a:ext cx="8822906" cy="2837675"/>
            <a:chOff x="160375" y="700978"/>
            <a:chExt cx="8822906" cy="2837675"/>
          </a:xfrm>
        </p:grpSpPr>
        <p:grpSp>
          <p:nvGrpSpPr>
            <p:cNvPr id="2853" name="Google Shape;2853;p69"/>
            <p:cNvGrpSpPr/>
            <p:nvPr/>
          </p:nvGrpSpPr>
          <p:grpSpPr>
            <a:xfrm>
              <a:off x="160375" y="700978"/>
              <a:ext cx="158175" cy="633325"/>
              <a:chOff x="537800" y="5950550"/>
              <a:chExt cx="158175" cy="633325"/>
            </a:xfrm>
          </p:grpSpPr>
          <p:sp>
            <p:nvSpPr>
              <p:cNvPr id="2854" name="Google Shape;2854;p69"/>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9"/>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9"/>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9"/>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8" name="Google Shape;2858;p69"/>
            <p:cNvGrpSpPr/>
            <p:nvPr/>
          </p:nvGrpSpPr>
          <p:grpSpPr>
            <a:xfrm>
              <a:off x="8825106" y="2905353"/>
              <a:ext cx="158175" cy="633300"/>
              <a:chOff x="4162050" y="8154925"/>
              <a:chExt cx="158175" cy="633300"/>
            </a:xfrm>
          </p:grpSpPr>
          <p:sp>
            <p:nvSpPr>
              <p:cNvPr id="2859" name="Google Shape;2859;p69"/>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9"/>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9"/>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9"/>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63" name="Google Shape;2863;p69"/>
          <p:cNvGrpSpPr/>
          <p:nvPr/>
        </p:nvGrpSpPr>
        <p:grpSpPr>
          <a:xfrm>
            <a:off x="76200" y="61545"/>
            <a:ext cx="8991600" cy="5021011"/>
            <a:chOff x="76200" y="61545"/>
            <a:chExt cx="8991600" cy="5021011"/>
          </a:xfrm>
        </p:grpSpPr>
        <p:grpSp>
          <p:nvGrpSpPr>
            <p:cNvPr id="2864" name="Google Shape;2864;p69"/>
            <p:cNvGrpSpPr/>
            <p:nvPr/>
          </p:nvGrpSpPr>
          <p:grpSpPr>
            <a:xfrm>
              <a:off x="76200" y="61545"/>
              <a:ext cx="396800" cy="397475"/>
              <a:chOff x="419175" y="5365125"/>
              <a:chExt cx="396800" cy="397475"/>
            </a:xfrm>
          </p:grpSpPr>
          <p:sp>
            <p:nvSpPr>
              <p:cNvPr id="2865" name="Google Shape;2865;p69"/>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9"/>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9"/>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8" name="Google Shape;2868;p69"/>
            <p:cNvGrpSpPr/>
            <p:nvPr/>
          </p:nvGrpSpPr>
          <p:grpSpPr>
            <a:xfrm>
              <a:off x="8671025" y="61545"/>
              <a:ext cx="396775" cy="397475"/>
              <a:chOff x="4041350" y="5365125"/>
              <a:chExt cx="396775" cy="397475"/>
            </a:xfrm>
          </p:grpSpPr>
          <p:sp>
            <p:nvSpPr>
              <p:cNvPr id="2869" name="Google Shape;2869;p69"/>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9"/>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9"/>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2" name="Google Shape;2872;p69"/>
            <p:cNvGrpSpPr/>
            <p:nvPr/>
          </p:nvGrpSpPr>
          <p:grpSpPr>
            <a:xfrm>
              <a:off x="76200" y="4685081"/>
              <a:ext cx="396800" cy="397475"/>
              <a:chOff x="419175" y="8975500"/>
              <a:chExt cx="396800" cy="397475"/>
            </a:xfrm>
          </p:grpSpPr>
          <p:sp>
            <p:nvSpPr>
              <p:cNvPr id="2873" name="Google Shape;2873;p69"/>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9"/>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9"/>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6" name="Google Shape;2876;p69"/>
            <p:cNvGrpSpPr/>
            <p:nvPr/>
          </p:nvGrpSpPr>
          <p:grpSpPr>
            <a:xfrm>
              <a:off x="8671025" y="4685081"/>
              <a:ext cx="396775" cy="397475"/>
              <a:chOff x="4041350" y="8975500"/>
              <a:chExt cx="396775" cy="397475"/>
            </a:xfrm>
          </p:grpSpPr>
          <p:sp>
            <p:nvSpPr>
              <p:cNvPr id="2877" name="Google Shape;2877;p69"/>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9"/>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9"/>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80" name="Shape 2880"/>
        <p:cNvGrpSpPr/>
        <p:nvPr/>
      </p:nvGrpSpPr>
      <p:grpSpPr>
        <a:xfrm>
          <a:off x="0" y="0"/>
          <a:ext cx="0" cy="0"/>
          <a:chOff x="0" y="0"/>
          <a:chExt cx="0" cy="0"/>
        </a:xfrm>
      </p:grpSpPr>
      <p:pic>
        <p:nvPicPr>
          <p:cNvPr id="2881" name="Google Shape;2881;p70"/>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882" name="Google Shape;2882;p70"/>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883" name="Google Shape;2883;p70"/>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2884" name="Google Shape;2884;p70"/>
          <p:cNvGrpSpPr/>
          <p:nvPr/>
        </p:nvGrpSpPr>
        <p:grpSpPr>
          <a:xfrm>
            <a:off x="161072" y="700978"/>
            <a:ext cx="8822206" cy="2837675"/>
            <a:chOff x="161072" y="700978"/>
            <a:chExt cx="8822206" cy="2837675"/>
          </a:xfrm>
        </p:grpSpPr>
        <p:grpSp>
          <p:nvGrpSpPr>
            <p:cNvPr id="2885" name="Google Shape;2885;p70"/>
            <p:cNvGrpSpPr/>
            <p:nvPr/>
          </p:nvGrpSpPr>
          <p:grpSpPr>
            <a:xfrm>
              <a:off x="161072" y="700978"/>
              <a:ext cx="158175" cy="633325"/>
              <a:chOff x="537800" y="5950550"/>
              <a:chExt cx="158175" cy="633325"/>
            </a:xfrm>
          </p:grpSpPr>
          <p:sp>
            <p:nvSpPr>
              <p:cNvPr id="2886" name="Google Shape;2886;p70"/>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0"/>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0"/>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0"/>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0" name="Google Shape;2890;p70"/>
            <p:cNvGrpSpPr/>
            <p:nvPr/>
          </p:nvGrpSpPr>
          <p:grpSpPr>
            <a:xfrm>
              <a:off x="8825103" y="2905353"/>
              <a:ext cx="158175" cy="633300"/>
              <a:chOff x="4162050" y="8154925"/>
              <a:chExt cx="158175" cy="633300"/>
            </a:xfrm>
          </p:grpSpPr>
          <p:sp>
            <p:nvSpPr>
              <p:cNvPr id="2891" name="Google Shape;2891;p70"/>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0"/>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0"/>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0"/>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95" name="Google Shape;2895;p70"/>
          <p:cNvGrpSpPr/>
          <p:nvPr/>
        </p:nvGrpSpPr>
        <p:grpSpPr>
          <a:xfrm>
            <a:off x="160722" y="104519"/>
            <a:ext cx="8822556" cy="4934462"/>
            <a:chOff x="160722" y="104519"/>
            <a:chExt cx="8822556" cy="4934462"/>
          </a:xfrm>
        </p:grpSpPr>
        <p:grpSp>
          <p:nvGrpSpPr>
            <p:cNvPr id="2896" name="Google Shape;2896;p70"/>
            <p:cNvGrpSpPr/>
            <p:nvPr/>
          </p:nvGrpSpPr>
          <p:grpSpPr>
            <a:xfrm>
              <a:off x="6873531" y="4880106"/>
              <a:ext cx="1583600" cy="158875"/>
              <a:chOff x="2345400" y="9097575"/>
              <a:chExt cx="1583600" cy="158875"/>
            </a:xfrm>
          </p:grpSpPr>
          <p:sp>
            <p:nvSpPr>
              <p:cNvPr id="2897" name="Google Shape;2897;p70"/>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0"/>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0"/>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0"/>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0"/>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0"/>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0"/>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0"/>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0"/>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0"/>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7" name="Google Shape;2907;p70"/>
            <p:cNvGrpSpPr/>
            <p:nvPr/>
          </p:nvGrpSpPr>
          <p:grpSpPr>
            <a:xfrm>
              <a:off x="625406" y="104519"/>
              <a:ext cx="1583600" cy="158175"/>
              <a:chOff x="929000" y="5481675"/>
              <a:chExt cx="1583600" cy="158175"/>
            </a:xfrm>
          </p:grpSpPr>
          <p:sp>
            <p:nvSpPr>
              <p:cNvPr id="2908" name="Google Shape;2908;p70"/>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0"/>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0"/>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0"/>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0"/>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0"/>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0"/>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0"/>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0"/>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0"/>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8" name="Google Shape;2918;p70"/>
            <p:cNvGrpSpPr/>
            <p:nvPr/>
          </p:nvGrpSpPr>
          <p:grpSpPr>
            <a:xfrm>
              <a:off x="160722" y="2949778"/>
              <a:ext cx="158875" cy="1582900"/>
              <a:chOff x="536400" y="7246950"/>
              <a:chExt cx="158875" cy="1582900"/>
            </a:xfrm>
          </p:grpSpPr>
          <p:sp>
            <p:nvSpPr>
              <p:cNvPr id="2919" name="Google Shape;2919;p70"/>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0"/>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0"/>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0"/>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0"/>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0"/>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0"/>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0"/>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0"/>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0"/>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9" name="Google Shape;2929;p70"/>
            <p:cNvGrpSpPr/>
            <p:nvPr/>
          </p:nvGrpSpPr>
          <p:grpSpPr>
            <a:xfrm>
              <a:off x="8825103" y="611428"/>
              <a:ext cx="158175" cy="1583575"/>
              <a:chOff x="4162050" y="5908250"/>
              <a:chExt cx="158175" cy="1583575"/>
            </a:xfrm>
          </p:grpSpPr>
          <p:sp>
            <p:nvSpPr>
              <p:cNvPr id="2930" name="Google Shape;2930;p70"/>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0"/>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0"/>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0"/>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0"/>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0"/>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0"/>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0"/>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0"/>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0"/>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40" name="Google Shape;2940;p70"/>
          <p:cNvGrpSpPr/>
          <p:nvPr/>
        </p:nvGrpSpPr>
        <p:grpSpPr>
          <a:xfrm>
            <a:off x="76200" y="61545"/>
            <a:ext cx="8991600" cy="5021011"/>
            <a:chOff x="76200" y="61545"/>
            <a:chExt cx="8991600" cy="5021011"/>
          </a:xfrm>
        </p:grpSpPr>
        <p:grpSp>
          <p:nvGrpSpPr>
            <p:cNvPr id="2941" name="Google Shape;2941;p70"/>
            <p:cNvGrpSpPr/>
            <p:nvPr/>
          </p:nvGrpSpPr>
          <p:grpSpPr>
            <a:xfrm>
              <a:off x="76200" y="61545"/>
              <a:ext cx="396800" cy="397475"/>
              <a:chOff x="419175" y="5365125"/>
              <a:chExt cx="396800" cy="397475"/>
            </a:xfrm>
          </p:grpSpPr>
          <p:sp>
            <p:nvSpPr>
              <p:cNvPr id="2942" name="Google Shape;2942;p70"/>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0"/>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0"/>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5" name="Google Shape;2945;p70"/>
            <p:cNvGrpSpPr/>
            <p:nvPr/>
          </p:nvGrpSpPr>
          <p:grpSpPr>
            <a:xfrm>
              <a:off x="8671025" y="61545"/>
              <a:ext cx="396775" cy="397475"/>
              <a:chOff x="4041350" y="5365125"/>
              <a:chExt cx="396775" cy="397475"/>
            </a:xfrm>
          </p:grpSpPr>
          <p:sp>
            <p:nvSpPr>
              <p:cNvPr id="2946" name="Google Shape;2946;p70"/>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0"/>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0"/>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9" name="Google Shape;2949;p70"/>
            <p:cNvGrpSpPr/>
            <p:nvPr/>
          </p:nvGrpSpPr>
          <p:grpSpPr>
            <a:xfrm>
              <a:off x="76200" y="4685081"/>
              <a:ext cx="396800" cy="397475"/>
              <a:chOff x="419175" y="8975500"/>
              <a:chExt cx="396800" cy="397475"/>
            </a:xfrm>
          </p:grpSpPr>
          <p:sp>
            <p:nvSpPr>
              <p:cNvPr id="2950" name="Google Shape;2950;p70"/>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0"/>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0"/>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3" name="Google Shape;2953;p70"/>
            <p:cNvGrpSpPr/>
            <p:nvPr/>
          </p:nvGrpSpPr>
          <p:grpSpPr>
            <a:xfrm>
              <a:off x="8671025" y="4685081"/>
              <a:ext cx="396775" cy="397475"/>
              <a:chOff x="4041350" y="8975500"/>
              <a:chExt cx="396775" cy="397475"/>
            </a:xfrm>
          </p:grpSpPr>
          <p:sp>
            <p:nvSpPr>
              <p:cNvPr id="2954" name="Google Shape;2954;p70"/>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0"/>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0"/>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57" name="Shape 2957"/>
        <p:cNvGrpSpPr/>
        <p:nvPr/>
      </p:nvGrpSpPr>
      <p:grpSpPr>
        <a:xfrm>
          <a:off x="0" y="0"/>
          <a:ext cx="0" cy="0"/>
          <a:chOff x="0" y="0"/>
          <a:chExt cx="0" cy="0"/>
        </a:xfrm>
      </p:grpSpPr>
      <p:pic>
        <p:nvPicPr>
          <p:cNvPr id="2958" name="Google Shape;2958;p71"/>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959" name="Google Shape;2959;p71"/>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60" name="Google Shape;2960;p71"/>
          <p:cNvSpPr txBox="1"/>
          <p:nvPr>
            <p:ph type="title"/>
          </p:nvPr>
        </p:nvSpPr>
        <p:spPr>
          <a:xfrm>
            <a:off x="2241450" y="1240188"/>
            <a:ext cx="4661100" cy="13899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61" name="Google Shape;2961;p71"/>
          <p:cNvSpPr txBox="1"/>
          <p:nvPr>
            <p:ph idx="1" type="subTitle"/>
          </p:nvPr>
        </p:nvSpPr>
        <p:spPr>
          <a:xfrm>
            <a:off x="2241450" y="2630097"/>
            <a:ext cx="4661100" cy="1273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160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grpSp>
        <p:nvGrpSpPr>
          <p:cNvPr id="2962" name="Google Shape;2962;p71"/>
          <p:cNvGrpSpPr/>
          <p:nvPr/>
        </p:nvGrpSpPr>
        <p:grpSpPr>
          <a:xfrm flipH="1" rot="10800000">
            <a:off x="161072" y="1605447"/>
            <a:ext cx="8822206" cy="2837675"/>
            <a:chOff x="161072" y="700978"/>
            <a:chExt cx="8822206" cy="2837675"/>
          </a:xfrm>
        </p:grpSpPr>
        <p:grpSp>
          <p:nvGrpSpPr>
            <p:cNvPr id="2963" name="Google Shape;2963;p71"/>
            <p:cNvGrpSpPr/>
            <p:nvPr/>
          </p:nvGrpSpPr>
          <p:grpSpPr>
            <a:xfrm>
              <a:off x="161072" y="700978"/>
              <a:ext cx="158175" cy="633325"/>
              <a:chOff x="537800" y="5950550"/>
              <a:chExt cx="158175" cy="633325"/>
            </a:xfrm>
          </p:grpSpPr>
          <p:sp>
            <p:nvSpPr>
              <p:cNvPr id="2964" name="Google Shape;2964;p71"/>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1"/>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1"/>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1"/>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8" name="Google Shape;2968;p71"/>
            <p:cNvGrpSpPr/>
            <p:nvPr/>
          </p:nvGrpSpPr>
          <p:grpSpPr>
            <a:xfrm>
              <a:off x="8825103" y="2905353"/>
              <a:ext cx="158175" cy="633300"/>
              <a:chOff x="4162050" y="8154925"/>
              <a:chExt cx="158175" cy="633300"/>
            </a:xfrm>
          </p:grpSpPr>
          <p:sp>
            <p:nvSpPr>
              <p:cNvPr id="2969" name="Google Shape;2969;p71"/>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1"/>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1"/>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1"/>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73" name="Google Shape;2973;p71"/>
          <p:cNvGrpSpPr/>
          <p:nvPr/>
        </p:nvGrpSpPr>
        <p:grpSpPr>
          <a:xfrm flipH="1" rot="10800000">
            <a:off x="160722" y="105119"/>
            <a:ext cx="8822556" cy="4934462"/>
            <a:chOff x="160722" y="104519"/>
            <a:chExt cx="8822556" cy="4934462"/>
          </a:xfrm>
        </p:grpSpPr>
        <p:grpSp>
          <p:nvGrpSpPr>
            <p:cNvPr id="2974" name="Google Shape;2974;p71"/>
            <p:cNvGrpSpPr/>
            <p:nvPr/>
          </p:nvGrpSpPr>
          <p:grpSpPr>
            <a:xfrm>
              <a:off x="6873531" y="4880106"/>
              <a:ext cx="1583600" cy="158875"/>
              <a:chOff x="2345400" y="9097575"/>
              <a:chExt cx="1583600" cy="158875"/>
            </a:xfrm>
          </p:grpSpPr>
          <p:sp>
            <p:nvSpPr>
              <p:cNvPr id="2975" name="Google Shape;2975;p71"/>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1"/>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1"/>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1"/>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1"/>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1"/>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1"/>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1"/>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1"/>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1"/>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5" name="Google Shape;2985;p71"/>
            <p:cNvGrpSpPr/>
            <p:nvPr/>
          </p:nvGrpSpPr>
          <p:grpSpPr>
            <a:xfrm>
              <a:off x="625406" y="104519"/>
              <a:ext cx="1583600" cy="158175"/>
              <a:chOff x="929000" y="5481675"/>
              <a:chExt cx="1583600" cy="158175"/>
            </a:xfrm>
          </p:grpSpPr>
          <p:sp>
            <p:nvSpPr>
              <p:cNvPr id="2986" name="Google Shape;2986;p71"/>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1"/>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1"/>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1"/>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1"/>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1"/>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1"/>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1"/>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1"/>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1"/>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6" name="Google Shape;2996;p71"/>
            <p:cNvGrpSpPr/>
            <p:nvPr/>
          </p:nvGrpSpPr>
          <p:grpSpPr>
            <a:xfrm>
              <a:off x="160722" y="2949778"/>
              <a:ext cx="158875" cy="1582900"/>
              <a:chOff x="536400" y="7246950"/>
              <a:chExt cx="158875" cy="1582900"/>
            </a:xfrm>
          </p:grpSpPr>
          <p:sp>
            <p:nvSpPr>
              <p:cNvPr id="2997" name="Google Shape;2997;p71"/>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1"/>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1"/>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1"/>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1"/>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1"/>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1"/>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1"/>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1"/>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1"/>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7" name="Google Shape;3007;p71"/>
            <p:cNvGrpSpPr/>
            <p:nvPr/>
          </p:nvGrpSpPr>
          <p:grpSpPr>
            <a:xfrm>
              <a:off x="8825103" y="611428"/>
              <a:ext cx="158175" cy="1583575"/>
              <a:chOff x="4162050" y="5908250"/>
              <a:chExt cx="158175" cy="1583575"/>
            </a:xfrm>
          </p:grpSpPr>
          <p:sp>
            <p:nvSpPr>
              <p:cNvPr id="3008" name="Google Shape;3008;p71"/>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1"/>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1"/>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1"/>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1"/>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1"/>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1"/>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1"/>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1"/>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1"/>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18" name="Google Shape;3018;p71"/>
          <p:cNvGrpSpPr/>
          <p:nvPr/>
        </p:nvGrpSpPr>
        <p:grpSpPr>
          <a:xfrm flipH="1" rot="10800000">
            <a:off x="76200" y="61545"/>
            <a:ext cx="8991600" cy="5021011"/>
            <a:chOff x="76200" y="61545"/>
            <a:chExt cx="8991600" cy="5021011"/>
          </a:xfrm>
        </p:grpSpPr>
        <p:grpSp>
          <p:nvGrpSpPr>
            <p:cNvPr id="3019" name="Google Shape;3019;p71"/>
            <p:cNvGrpSpPr/>
            <p:nvPr/>
          </p:nvGrpSpPr>
          <p:grpSpPr>
            <a:xfrm>
              <a:off x="76200" y="61545"/>
              <a:ext cx="396800" cy="397475"/>
              <a:chOff x="419175" y="5365125"/>
              <a:chExt cx="396800" cy="397475"/>
            </a:xfrm>
          </p:grpSpPr>
          <p:sp>
            <p:nvSpPr>
              <p:cNvPr id="3020" name="Google Shape;3020;p71"/>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1"/>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1"/>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3" name="Google Shape;3023;p71"/>
            <p:cNvGrpSpPr/>
            <p:nvPr/>
          </p:nvGrpSpPr>
          <p:grpSpPr>
            <a:xfrm>
              <a:off x="8671025" y="61545"/>
              <a:ext cx="396775" cy="397475"/>
              <a:chOff x="4041350" y="5365125"/>
              <a:chExt cx="396775" cy="397475"/>
            </a:xfrm>
          </p:grpSpPr>
          <p:sp>
            <p:nvSpPr>
              <p:cNvPr id="3024" name="Google Shape;3024;p71"/>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1"/>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1"/>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7" name="Google Shape;3027;p71"/>
            <p:cNvGrpSpPr/>
            <p:nvPr/>
          </p:nvGrpSpPr>
          <p:grpSpPr>
            <a:xfrm>
              <a:off x="76200" y="4685081"/>
              <a:ext cx="396800" cy="397475"/>
              <a:chOff x="419175" y="8975500"/>
              <a:chExt cx="396800" cy="397475"/>
            </a:xfrm>
          </p:grpSpPr>
          <p:sp>
            <p:nvSpPr>
              <p:cNvPr id="3028" name="Google Shape;3028;p71"/>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1"/>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1"/>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1" name="Google Shape;3031;p71"/>
            <p:cNvGrpSpPr/>
            <p:nvPr/>
          </p:nvGrpSpPr>
          <p:grpSpPr>
            <a:xfrm>
              <a:off x="8671025" y="4685081"/>
              <a:ext cx="396775" cy="397475"/>
              <a:chOff x="4041350" y="8975500"/>
              <a:chExt cx="396775" cy="397475"/>
            </a:xfrm>
          </p:grpSpPr>
          <p:sp>
            <p:nvSpPr>
              <p:cNvPr id="3032" name="Google Shape;3032;p71"/>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1"/>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1"/>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5" name="Shape 3035"/>
        <p:cNvGrpSpPr/>
        <p:nvPr/>
      </p:nvGrpSpPr>
      <p:grpSpPr>
        <a:xfrm>
          <a:off x="0" y="0"/>
          <a:ext cx="0" cy="0"/>
          <a:chOff x="0" y="0"/>
          <a:chExt cx="0" cy="0"/>
        </a:xfrm>
      </p:grpSpPr>
      <p:sp>
        <p:nvSpPr>
          <p:cNvPr id="3036" name="Google Shape;3036;p72"/>
          <p:cNvSpPr/>
          <p:nvPr>
            <p:ph idx="2" type="pic"/>
          </p:nvPr>
        </p:nvSpPr>
        <p:spPr>
          <a:xfrm>
            <a:off x="-6400" y="-9600"/>
            <a:ext cx="9144000" cy="5153100"/>
          </a:xfrm>
          <a:prstGeom prst="rect">
            <a:avLst/>
          </a:prstGeom>
          <a:noFill/>
          <a:ln>
            <a:noFill/>
          </a:ln>
        </p:spPr>
      </p:sp>
      <p:sp>
        <p:nvSpPr>
          <p:cNvPr id="3037" name="Google Shape;3037;p72"/>
          <p:cNvSpPr txBox="1"/>
          <p:nvPr>
            <p:ph type="title"/>
          </p:nvPr>
        </p:nvSpPr>
        <p:spPr>
          <a:xfrm>
            <a:off x="720000" y="2285400"/>
            <a:ext cx="7704000" cy="572700"/>
          </a:xfrm>
          <a:prstGeom prst="rect">
            <a:avLst/>
          </a:prstGeom>
          <a:solidFill>
            <a:schemeClr val="lt1"/>
          </a:solidFill>
        </p:spPr>
        <p:txBody>
          <a:bodyPr anchorCtr="0" anchor="ctr" bIns="91425" lIns="91425" spcFirstLastPara="1" rIns="91425" wrap="square" tIns="91425">
            <a:noAutofit/>
          </a:bodyPr>
          <a:lstStyle>
            <a:lvl1pPr lvl="0" algn="ctr">
              <a:spcBef>
                <a:spcPts val="0"/>
              </a:spcBef>
              <a:spcAft>
                <a:spcPts val="0"/>
              </a:spcAft>
              <a:buSzPts val="3200"/>
              <a:buNone/>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38" name="Shape 3038"/>
        <p:cNvGrpSpPr/>
        <p:nvPr/>
      </p:nvGrpSpPr>
      <p:grpSpPr>
        <a:xfrm>
          <a:off x="0" y="0"/>
          <a:ext cx="0" cy="0"/>
          <a:chOff x="0" y="0"/>
          <a:chExt cx="0" cy="0"/>
        </a:xfrm>
      </p:grpSpPr>
      <p:pic>
        <p:nvPicPr>
          <p:cNvPr id="3039" name="Google Shape;3039;p73"/>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040" name="Google Shape;3040;p73"/>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41" name="Google Shape;3041;p73"/>
          <p:cNvSpPr txBox="1"/>
          <p:nvPr>
            <p:ph hasCustomPrompt="1" type="title"/>
          </p:nvPr>
        </p:nvSpPr>
        <p:spPr>
          <a:xfrm>
            <a:off x="2508900" y="1820850"/>
            <a:ext cx="4126200" cy="11145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042" name="Google Shape;3042;p73"/>
          <p:cNvSpPr txBox="1"/>
          <p:nvPr>
            <p:ph idx="1" type="subTitle"/>
          </p:nvPr>
        </p:nvSpPr>
        <p:spPr>
          <a:xfrm>
            <a:off x="2508900" y="2935350"/>
            <a:ext cx="4126200" cy="38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3043" name="Google Shape;3043;p73"/>
          <p:cNvGrpSpPr/>
          <p:nvPr/>
        </p:nvGrpSpPr>
        <p:grpSpPr>
          <a:xfrm>
            <a:off x="161075" y="1759494"/>
            <a:ext cx="8830013" cy="1624512"/>
            <a:chOff x="161075" y="1759494"/>
            <a:chExt cx="8830013" cy="1624512"/>
          </a:xfrm>
        </p:grpSpPr>
        <p:grpSp>
          <p:nvGrpSpPr>
            <p:cNvPr id="3044" name="Google Shape;3044;p73"/>
            <p:cNvGrpSpPr/>
            <p:nvPr/>
          </p:nvGrpSpPr>
          <p:grpSpPr>
            <a:xfrm rot="5400000">
              <a:off x="8119850" y="2512769"/>
              <a:ext cx="1583600" cy="158875"/>
              <a:chOff x="2345400" y="9097575"/>
              <a:chExt cx="1583600" cy="158875"/>
            </a:xfrm>
          </p:grpSpPr>
          <p:sp>
            <p:nvSpPr>
              <p:cNvPr id="3045" name="Google Shape;3045;p73"/>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3"/>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3"/>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3"/>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3"/>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3"/>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3"/>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3"/>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3"/>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3"/>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5" name="Google Shape;3055;p73"/>
            <p:cNvGrpSpPr/>
            <p:nvPr/>
          </p:nvGrpSpPr>
          <p:grpSpPr>
            <a:xfrm rot="-5400000">
              <a:off x="-551637" y="2472206"/>
              <a:ext cx="1583600" cy="158175"/>
              <a:chOff x="929000" y="5481675"/>
              <a:chExt cx="1583600" cy="158175"/>
            </a:xfrm>
          </p:grpSpPr>
          <p:sp>
            <p:nvSpPr>
              <p:cNvPr id="3056" name="Google Shape;3056;p73"/>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3"/>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3"/>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3"/>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3"/>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3"/>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3"/>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3"/>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3"/>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3"/>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66" name="Google Shape;3066;p73"/>
          <p:cNvGrpSpPr/>
          <p:nvPr/>
        </p:nvGrpSpPr>
        <p:grpSpPr>
          <a:xfrm>
            <a:off x="76200" y="61545"/>
            <a:ext cx="8991600" cy="5021011"/>
            <a:chOff x="76200" y="61545"/>
            <a:chExt cx="8991600" cy="5021011"/>
          </a:xfrm>
        </p:grpSpPr>
        <p:grpSp>
          <p:nvGrpSpPr>
            <p:cNvPr id="3067" name="Google Shape;3067;p73"/>
            <p:cNvGrpSpPr/>
            <p:nvPr/>
          </p:nvGrpSpPr>
          <p:grpSpPr>
            <a:xfrm>
              <a:off x="76200" y="61545"/>
              <a:ext cx="396800" cy="397475"/>
              <a:chOff x="419175" y="5365125"/>
              <a:chExt cx="396800" cy="397475"/>
            </a:xfrm>
          </p:grpSpPr>
          <p:sp>
            <p:nvSpPr>
              <p:cNvPr id="3068" name="Google Shape;3068;p73"/>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3"/>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3"/>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1" name="Google Shape;3071;p73"/>
            <p:cNvGrpSpPr/>
            <p:nvPr/>
          </p:nvGrpSpPr>
          <p:grpSpPr>
            <a:xfrm>
              <a:off x="8671025" y="61545"/>
              <a:ext cx="396775" cy="397475"/>
              <a:chOff x="4041350" y="5365125"/>
              <a:chExt cx="396775" cy="397475"/>
            </a:xfrm>
          </p:grpSpPr>
          <p:sp>
            <p:nvSpPr>
              <p:cNvPr id="3072" name="Google Shape;3072;p73"/>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3"/>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3"/>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5" name="Google Shape;3075;p73"/>
            <p:cNvGrpSpPr/>
            <p:nvPr/>
          </p:nvGrpSpPr>
          <p:grpSpPr>
            <a:xfrm>
              <a:off x="76200" y="4685081"/>
              <a:ext cx="396800" cy="397475"/>
              <a:chOff x="419175" y="8975500"/>
              <a:chExt cx="396800" cy="397475"/>
            </a:xfrm>
          </p:grpSpPr>
          <p:sp>
            <p:nvSpPr>
              <p:cNvPr id="3076" name="Google Shape;3076;p73"/>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3"/>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3"/>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9" name="Google Shape;3079;p73"/>
            <p:cNvGrpSpPr/>
            <p:nvPr/>
          </p:nvGrpSpPr>
          <p:grpSpPr>
            <a:xfrm>
              <a:off x="8671025" y="4685081"/>
              <a:ext cx="396775" cy="397475"/>
              <a:chOff x="4041350" y="8975500"/>
              <a:chExt cx="396775" cy="397475"/>
            </a:xfrm>
          </p:grpSpPr>
          <p:sp>
            <p:nvSpPr>
              <p:cNvPr id="3080" name="Google Shape;3080;p73"/>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3"/>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3"/>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83" name="Google Shape;3083;p73"/>
          <p:cNvGrpSpPr/>
          <p:nvPr/>
        </p:nvGrpSpPr>
        <p:grpSpPr>
          <a:xfrm>
            <a:off x="4259425" y="134113"/>
            <a:ext cx="633325" cy="4890068"/>
            <a:chOff x="4259425" y="134113"/>
            <a:chExt cx="633325" cy="4890068"/>
          </a:xfrm>
        </p:grpSpPr>
        <p:grpSp>
          <p:nvGrpSpPr>
            <p:cNvPr id="3084" name="Google Shape;3084;p73"/>
            <p:cNvGrpSpPr/>
            <p:nvPr/>
          </p:nvGrpSpPr>
          <p:grpSpPr>
            <a:xfrm rot="5400000">
              <a:off x="4497000" y="-103462"/>
              <a:ext cx="158175" cy="633325"/>
              <a:chOff x="537800" y="5950550"/>
              <a:chExt cx="158175" cy="633325"/>
            </a:xfrm>
          </p:grpSpPr>
          <p:sp>
            <p:nvSpPr>
              <p:cNvPr id="3085" name="Google Shape;3085;p73"/>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3"/>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3"/>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3"/>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9" name="Google Shape;3089;p73"/>
            <p:cNvGrpSpPr/>
            <p:nvPr/>
          </p:nvGrpSpPr>
          <p:grpSpPr>
            <a:xfrm rot="5400000">
              <a:off x="4497000" y="4628431"/>
              <a:ext cx="158175" cy="633325"/>
              <a:chOff x="537800" y="5950550"/>
              <a:chExt cx="158175" cy="633325"/>
            </a:xfrm>
          </p:grpSpPr>
          <p:sp>
            <p:nvSpPr>
              <p:cNvPr id="3090" name="Google Shape;3090;p73"/>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3"/>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3"/>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3"/>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3094" name="Shape 3094"/>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095" name="Shape 3095"/>
        <p:cNvGrpSpPr/>
        <p:nvPr/>
      </p:nvGrpSpPr>
      <p:grpSpPr>
        <a:xfrm>
          <a:off x="0" y="0"/>
          <a:ext cx="0" cy="0"/>
          <a:chOff x="0" y="0"/>
          <a:chExt cx="0" cy="0"/>
        </a:xfrm>
      </p:grpSpPr>
      <p:pic>
        <p:nvPicPr>
          <p:cNvPr id="3096" name="Google Shape;3096;p75"/>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097" name="Google Shape;3097;p75"/>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98" name="Google Shape;3098;p75"/>
          <p:cNvSpPr txBox="1"/>
          <p:nvPr>
            <p:ph hasCustomPrompt="1" type="title"/>
          </p:nvPr>
        </p:nvSpPr>
        <p:spPr>
          <a:xfrm>
            <a:off x="1479500" y="1582269"/>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99" name="Google Shape;3099;p75"/>
          <p:cNvSpPr txBox="1"/>
          <p:nvPr>
            <p:ph hasCustomPrompt="1" idx="2" type="title"/>
          </p:nvPr>
        </p:nvSpPr>
        <p:spPr>
          <a:xfrm>
            <a:off x="4168200" y="1582269"/>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00" name="Google Shape;3100;p75"/>
          <p:cNvSpPr txBox="1"/>
          <p:nvPr>
            <p:ph hasCustomPrompt="1" idx="3" type="title"/>
          </p:nvPr>
        </p:nvSpPr>
        <p:spPr>
          <a:xfrm>
            <a:off x="6854450" y="1582269"/>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01" name="Google Shape;3101;p75"/>
          <p:cNvSpPr txBox="1"/>
          <p:nvPr>
            <p:ph hasCustomPrompt="1" idx="4" type="title"/>
          </p:nvPr>
        </p:nvSpPr>
        <p:spPr>
          <a:xfrm>
            <a:off x="1479500" y="2786600"/>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02" name="Google Shape;3102;p75"/>
          <p:cNvSpPr txBox="1"/>
          <p:nvPr>
            <p:ph hasCustomPrompt="1" idx="5" type="title"/>
          </p:nvPr>
        </p:nvSpPr>
        <p:spPr>
          <a:xfrm>
            <a:off x="4168200" y="2786600"/>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03" name="Google Shape;3103;p75"/>
          <p:cNvSpPr txBox="1"/>
          <p:nvPr>
            <p:ph hasCustomPrompt="1" idx="6" type="title"/>
          </p:nvPr>
        </p:nvSpPr>
        <p:spPr>
          <a:xfrm>
            <a:off x="6854450" y="2786600"/>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04" name="Google Shape;3104;p75"/>
          <p:cNvSpPr txBox="1"/>
          <p:nvPr>
            <p:ph idx="7"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105" name="Google Shape;3105;p75"/>
          <p:cNvSpPr txBox="1"/>
          <p:nvPr>
            <p:ph idx="1" type="subTitle"/>
          </p:nvPr>
        </p:nvSpPr>
        <p:spPr>
          <a:xfrm>
            <a:off x="715100" y="2052350"/>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3106" name="Google Shape;3106;p75"/>
          <p:cNvSpPr txBox="1"/>
          <p:nvPr>
            <p:ph idx="8" type="subTitle"/>
          </p:nvPr>
        </p:nvSpPr>
        <p:spPr>
          <a:xfrm>
            <a:off x="3403800" y="2052350"/>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3107" name="Google Shape;3107;p75"/>
          <p:cNvSpPr txBox="1"/>
          <p:nvPr>
            <p:ph idx="9" type="subTitle"/>
          </p:nvPr>
        </p:nvSpPr>
        <p:spPr>
          <a:xfrm>
            <a:off x="6090050" y="2052350"/>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3108" name="Google Shape;3108;p75"/>
          <p:cNvSpPr txBox="1"/>
          <p:nvPr>
            <p:ph idx="13" type="subTitle"/>
          </p:nvPr>
        </p:nvSpPr>
        <p:spPr>
          <a:xfrm>
            <a:off x="715100" y="3248925"/>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3109" name="Google Shape;3109;p75"/>
          <p:cNvSpPr txBox="1"/>
          <p:nvPr>
            <p:ph idx="14" type="subTitle"/>
          </p:nvPr>
        </p:nvSpPr>
        <p:spPr>
          <a:xfrm>
            <a:off x="3402575" y="3248925"/>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3110" name="Google Shape;3110;p75"/>
          <p:cNvSpPr txBox="1"/>
          <p:nvPr>
            <p:ph idx="15" type="subTitle"/>
          </p:nvPr>
        </p:nvSpPr>
        <p:spPr>
          <a:xfrm>
            <a:off x="6090050" y="3248925"/>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grpSp>
        <p:nvGrpSpPr>
          <p:cNvPr id="3111" name="Google Shape;3111;p75"/>
          <p:cNvGrpSpPr/>
          <p:nvPr/>
        </p:nvGrpSpPr>
        <p:grpSpPr>
          <a:xfrm>
            <a:off x="76200" y="61545"/>
            <a:ext cx="8991600" cy="5021011"/>
            <a:chOff x="76200" y="61545"/>
            <a:chExt cx="8991600" cy="5021011"/>
          </a:xfrm>
        </p:grpSpPr>
        <p:grpSp>
          <p:nvGrpSpPr>
            <p:cNvPr id="3112" name="Google Shape;3112;p75"/>
            <p:cNvGrpSpPr/>
            <p:nvPr/>
          </p:nvGrpSpPr>
          <p:grpSpPr>
            <a:xfrm>
              <a:off x="76200" y="61545"/>
              <a:ext cx="396800" cy="397475"/>
              <a:chOff x="419175" y="5365125"/>
              <a:chExt cx="396800" cy="397475"/>
            </a:xfrm>
          </p:grpSpPr>
          <p:sp>
            <p:nvSpPr>
              <p:cNvPr id="3113" name="Google Shape;3113;p75"/>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5"/>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5"/>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6" name="Google Shape;3116;p75"/>
            <p:cNvGrpSpPr/>
            <p:nvPr/>
          </p:nvGrpSpPr>
          <p:grpSpPr>
            <a:xfrm>
              <a:off x="8671025" y="61545"/>
              <a:ext cx="396775" cy="397475"/>
              <a:chOff x="4041350" y="5365125"/>
              <a:chExt cx="396775" cy="397475"/>
            </a:xfrm>
          </p:grpSpPr>
          <p:sp>
            <p:nvSpPr>
              <p:cNvPr id="3117" name="Google Shape;3117;p75"/>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5"/>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5"/>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0" name="Google Shape;3120;p75"/>
            <p:cNvGrpSpPr/>
            <p:nvPr/>
          </p:nvGrpSpPr>
          <p:grpSpPr>
            <a:xfrm>
              <a:off x="76200" y="4685081"/>
              <a:ext cx="396800" cy="397475"/>
              <a:chOff x="419175" y="8975500"/>
              <a:chExt cx="396800" cy="397475"/>
            </a:xfrm>
          </p:grpSpPr>
          <p:sp>
            <p:nvSpPr>
              <p:cNvPr id="3121" name="Google Shape;3121;p75"/>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5"/>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5"/>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4" name="Google Shape;3124;p75"/>
            <p:cNvGrpSpPr/>
            <p:nvPr/>
          </p:nvGrpSpPr>
          <p:grpSpPr>
            <a:xfrm>
              <a:off x="8671025" y="4685081"/>
              <a:ext cx="396775" cy="397475"/>
              <a:chOff x="4041350" y="8975500"/>
              <a:chExt cx="396775" cy="397475"/>
            </a:xfrm>
          </p:grpSpPr>
          <p:sp>
            <p:nvSpPr>
              <p:cNvPr id="3125" name="Google Shape;3125;p75"/>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5"/>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5"/>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28" name="Google Shape;3128;p75"/>
          <p:cNvGrpSpPr/>
          <p:nvPr/>
        </p:nvGrpSpPr>
        <p:grpSpPr>
          <a:xfrm>
            <a:off x="672690" y="104655"/>
            <a:ext cx="7798619" cy="4934802"/>
            <a:chOff x="720006" y="104655"/>
            <a:chExt cx="7798619" cy="4934802"/>
          </a:xfrm>
        </p:grpSpPr>
        <p:grpSp>
          <p:nvGrpSpPr>
            <p:cNvPr id="3129" name="Google Shape;3129;p75"/>
            <p:cNvGrpSpPr/>
            <p:nvPr/>
          </p:nvGrpSpPr>
          <p:grpSpPr>
            <a:xfrm rot="10800000">
              <a:off x="6935025" y="4881282"/>
              <a:ext cx="1583600" cy="158175"/>
              <a:chOff x="929000" y="5481675"/>
              <a:chExt cx="1583600" cy="158175"/>
            </a:xfrm>
          </p:grpSpPr>
          <p:sp>
            <p:nvSpPr>
              <p:cNvPr id="3130" name="Google Shape;3130;p75"/>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5"/>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5"/>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5"/>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5"/>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5"/>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5"/>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5"/>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5"/>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5"/>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0" name="Google Shape;3140;p75"/>
            <p:cNvGrpSpPr/>
            <p:nvPr/>
          </p:nvGrpSpPr>
          <p:grpSpPr>
            <a:xfrm rot="10800000">
              <a:off x="720006" y="104655"/>
              <a:ext cx="1583600" cy="158875"/>
              <a:chOff x="2345400" y="9097575"/>
              <a:chExt cx="1583600" cy="158875"/>
            </a:xfrm>
          </p:grpSpPr>
          <p:sp>
            <p:nvSpPr>
              <p:cNvPr id="3141" name="Google Shape;3141;p75"/>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5"/>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5"/>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5"/>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5"/>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5"/>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5"/>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5"/>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5"/>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5"/>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51" name="Shape 3151"/>
        <p:cNvGrpSpPr/>
        <p:nvPr/>
      </p:nvGrpSpPr>
      <p:grpSpPr>
        <a:xfrm>
          <a:off x="0" y="0"/>
          <a:ext cx="0" cy="0"/>
          <a:chOff x="0" y="0"/>
          <a:chExt cx="0" cy="0"/>
        </a:xfrm>
      </p:grpSpPr>
      <p:pic>
        <p:nvPicPr>
          <p:cNvPr id="3152" name="Google Shape;3152;p76"/>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153" name="Google Shape;3153;p76"/>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54" name="Google Shape;3154;p7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3155" name="Google Shape;3155;p76"/>
          <p:cNvGrpSpPr/>
          <p:nvPr/>
        </p:nvGrpSpPr>
        <p:grpSpPr>
          <a:xfrm>
            <a:off x="161072" y="2255088"/>
            <a:ext cx="8822206" cy="633325"/>
            <a:chOff x="161072" y="2255088"/>
            <a:chExt cx="8822206" cy="633325"/>
          </a:xfrm>
        </p:grpSpPr>
        <p:grpSp>
          <p:nvGrpSpPr>
            <p:cNvPr id="3156" name="Google Shape;3156;p76"/>
            <p:cNvGrpSpPr/>
            <p:nvPr/>
          </p:nvGrpSpPr>
          <p:grpSpPr>
            <a:xfrm>
              <a:off x="161072" y="2255088"/>
              <a:ext cx="158175" cy="633325"/>
              <a:chOff x="537800" y="5950550"/>
              <a:chExt cx="158175" cy="633325"/>
            </a:xfrm>
          </p:grpSpPr>
          <p:sp>
            <p:nvSpPr>
              <p:cNvPr id="3157" name="Google Shape;3157;p76"/>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6"/>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6"/>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6"/>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1" name="Google Shape;3161;p76"/>
            <p:cNvGrpSpPr/>
            <p:nvPr/>
          </p:nvGrpSpPr>
          <p:grpSpPr>
            <a:xfrm>
              <a:off x="8825103" y="2255100"/>
              <a:ext cx="158175" cy="633300"/>
              <a:chOff x="4162050" y="8154925"/>
              <a:chExt cx="158175" cy="633300"/>
            </a:xfrm>
          </p:grpSpPr>
          <p:sp>
            <p:nvSpPr>
              <p:cNvPr id="3162" name="Google Shape;3162;p76"/>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6"/>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6"/>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6"/>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66" name="Google Shape;3166;p76"/>
          <p:cNvGrpSpPr/>
          <p:nvPr/>
        </p:nvGrpSpPr>
        <p:grpSpPr>
          <a:xfrm>
            <a:off x="76200" y="61545"/>
            <a:ext cx="8991600" cy="5021011"/>
            <a:chOff x="76200" y="61545"/>
            <a:chExt cx="8991600" cy="5021011"/>
          </a:xfrm>
        </p:grpSpPr>
        <p:grpSp>
          <p:nvGrpSpPr>
            <p:cNvPr id="3167" name="Google Shape;3167;p76"/>
            <p:cNvGrpSpPr/>
            <p:nvPr/>
          </p:nvGrpSpPr>
          <p:grpSpPr>
            <a:xfrm>
              <a:off x="76200" y="61545"/>
              <a:ext cx="396800" cy="397475"/>
              <a:chOff x="419175" y="5365125"/>
              <a:chExt cx="396800" cy="397475"/>
            </a:xfrm>
          </p:grpSpPr>
          <p:sp>
            <p:nvSpPr>
              <p:cNvPr id="3168" name="Google Shape;3168;p76"/>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6"/>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6"/>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1" name="Google Shape;3171;p76"/>
            <p:cNvGrpSpPr/>
            <p:nvPr/>
          </p:nvGrpSpPr>
          <p:grpSpPr>
            <a:xfrm>
              <a:off x="8671025" y="61545"/>
              <a:ext cx="396775" cy="397475"/>
              <a:chOff x="4041350" y="5365125"/>
              <a:chExt cx="396775" cy="397475"/>
            </a:xfrm>
          </p:grpSpPr>
          <p:sp>
            <p:nvSpPr>
              <p:cNvPr id="3172" name="Google Shape;3172;p76"/>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6"/>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6"/>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5" name="Google Shape;3175;p76"/>
            <p:cNvGrpSpPr/>
            <p:nvPr/>
          </p:nvGrpSpPr>
          <p:grpSpPr>
            <a:xfrm>
              <a:off x="76200" y="4685081"/>
              <a:ext cx="396800" cy="397475"/>
              <a:chOff x="419175" y="8975500"/>
              <a:chExt cx="396800" cy="397475"/>
            </a:xfrm>
          </p:grpSpPr>
          <p:sp>
            <p:nvSpPr>
              <p:cNvPr id="3176" name="Google Shape;3176;p76"/>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6"/>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6"/>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9" name="Google Shape;3179;p76"/>
            <p:cNvGrpSpPr/>
            <p:nvPr/>
          </p:nvGrpSpPr>
          <p:grpSpPr>
            <a:xfrm>
              <a:off x="8671025" y="4685081"/>
              <a:ext cx="396775" cy="397475"/>
              <a:chOff x="4041350" y="8975500"/>
              <a:chExt cx="396775" cy="397475"/>
            </a:xfrm>
          </p:grpSpPr>
          <p:sp>
            <p:nvSpPr>
              <p:cNvPr id="3180" name="Google Shape;3180;p76"/>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6"/>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6"/>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3" name="Google Shape;3183;p76"/>
          <p:cNvGrpSpPr/>
          <p:nvPr/>
        </p:nvGrpSpPr>
        <p:grpSpPr>
          <a:xfrm>
            <a:off x="3780213" y="105178"/>
            <a:ext cx="1583575" cy="4933788"/>
            <a:chOff x="3780213" y="105178"/>
            <a:chExt cx="1583575" cy="4933788"/>
          </a:xfrm>
        </p:grpSpPr>
        <p:grpSp>
          <p:nvGrpSpPr>
            <p:cNvPr id="3184" name="Google Shape;3184;p76"/>
            <p:cNvGrpSpPr/>
            <p:nvPr/>
          </p:nvGrpSpPr>
          <p:grpSpPr>
            <a:xfrm flipH="1" rot="5400000">
              <a:off x="4492563" y="4168078"/>
              <a:ext cx="158875" cy="1582900"/>
              <a:chOff x="536400" y="7246950"/>
              <a:chExt cx="158875" cy="1582900"/>
            </a:xfrm>
          </p:grpSpPr>
          <p:sp>
            <p:nvSpPr>
              <p:cNvPr id="3185" name="Google Shape;3185;p76"/>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6"/>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6"/>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6"/>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6"/>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6"/>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6"/>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6"/>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6"/>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6"/>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5" name="Google Shape;3195;p76"/>
            <p:cNvGrpSpPr/>
            <p:nvPr/>
          </p:nvGrpSpPr>
          <p:grpSpPr>
            <a:xfrm flipH="1" rot="5400000">
              <a:off x="4492913" y="-607522"/>
              <a:ext cx="158175" cy="1583575"/>
              <a:chOff x="4162050" y="5908250"/>
              <a:chExt cx="158175" cy="1583575"/>
            </a:xfrm>
          </p:grpSpPr>
          <p:sp>
            <p:nvSpPr>
              <p:cNvPr id="3196" name="Google Shape;3196;p76"/>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6"/>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6"/>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6"/>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6"/>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6"/>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6"/>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6"/>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6"/>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6"/>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206" name="Shape 3206"/>
        <p:cNvGrpSpPr/>
        <p:nvPr/>
      </p:nvGrpSpPr>
      <p:grpSpPr>
        <a:xfrm>
          <a:off x="0" y="0"/>
          <a:ext cx="0" cy="0"/>
          <a:chOff x="0" y="0"/>
          <a:chExt cx="0" cy="0"/>
        </a:xfrm>
      </p:grpSpPr>
      <p:pic>
        <p:nvPicPr>
          <p:cNvPr id="3207" name="Google Shape;3207;p77"/>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208" name="Google Shape;3208;p77"/>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09" name="Google Shape;3209;p77"/>
          <p:cNvSpPr txBox="1"/>
          <p:nvPr>
            <p:ph idx="1" type="subTitle"/>
          </p:nvPr>
        </p:nvSpPr>
        <p:spPr>
          <a:xfrm>
            <a:off x="720000" y="1212525"/>
            <a:ext cx="7704000" cy="267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3210" name="Google Shape;3210;p7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3211" name="Google Shape;3211;p77"/>
          <p:cNvGrpSpPr/>
          <p:nvPr/>
        </p:nvGrpSpPr>
        <p:grpSpPr>
          <a:xfrm>
            <a:off x="76200" y="61545"/>
            <a:ext cx="8991600" cy="5021011"/>
            <a:chOff x="76200" y="61545"/>
            <a:chExt cx="8991600" cy="5021011"/>
          </a:xfrm>
        </p:grpSpPr>
        <p:grpSp>
          <p:nvGrpSpPr>
            <p:cNvPr id="3212" name="Google Shape;3212;p77"/>
            <p:cNvGrpSpPr/>
            <p:nvPr/>
          </p:nvGrpSpPr>
          <p:grpSpPr>
            <a:xfrm>
              <a:off x="76200" y="61545"/>
              <a:ext cx="396800" cy="397475"/>
              <a:chOff x="419175" y="5365125"/>
              <a:chExt cx="396800" cy="397475"/>
            </a:xfrm>
          </p:grpSpPr>
          <p:sp>
            <p:nvSpPr>
              <p:cNvPr id="3213" name="Google Shape;3213;p77"/>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7"/>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6" name="Google Shape;3216;p77"/>
            <p:cNvGrpSpPr/>
            <p:nvPr/>
          </p:nvGrpSpPr>
          <p:grpSpPr>
            <a:xfrm>
              <a:off x="8671025" y="61545"/>
              <a:ext cx="396775" cy="397475"/>
              <a:chOff x="4041350" y="5365125"/>
              <a:chExt cx="396775" cy="397475"/>
            </a:xfrm>
          </p:grpSpPr>
          <p:sp>
            <p:nvSpPr>
              <p:cNvPr id="3217" name="Google Shape;3217;p77"/>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0" name="Google Shape;3220;p77"/>
            <p:cNvGrpSpPr/>
            <p:nvPr/>
          </p:nvGrpSpPr>
          <p:grpSpPr>
            <a:xfrm>
              <a:off x="76200" y="4685081"/>
              <a:ext cx="396800" cy="397475"/>
              <a:chOff x="419175" y="8975500"/>
              <a:chExt cx="396800" cy="397475"/>
            </a:xfrm>
          </p:grpSpPr>
          <p:sp>
            <p:nvSpPr>
              <p:cNvPr id="3221" name="Google Shape;3221;p77"/>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7"/>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7"/>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4" name="Google Shape;3224;p77"/>
            <p:cNvGrpSpPr/>
            <p:nvPr/>
          </p:nvGrpSpPr>
          <p:grpSpPr>
            <a:xfrm>
              <a:off x="8671025" y="4685081"/>
              <a:ext cx="396775" cy="397475"/>
              <a:chOff x="4041350" y="8975500"/>
              <a:chExt cx="396775" cy="397475"/>
            </a:xfrm>
          </p:grpSpPr>
          <p:sp>
            <p:nvSpPr>
              <p:cNvPr id="3225" name="Google Shape;3225;p77"/>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7"/>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7"/>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8" name="Google Shape;3228;p77"/>
          <p:cNvGrpSpPr/>
          <p:nvPr/>
        </p:nvGrpSpPr>
        <p:grpSpPr>
          <a:xfrm flipH="1" rot="10800000">
            <a:off x="161072" y="2255732"/>
            <a:ext cx="8822206" cy="633325"/>
            <a:chOff x="161072" y="2255088"/>
            <a:chExt cx="8822206" cy="633325"/>
          </a:xfrm>
        </p:grpSpPr>
        <p:grpSp>
          <p:nvGrpSpPr>
            <p:cNvPr id="3229" name="Google Shape;3229;p77"/>
            <p:cNvGrpSpPr/>
            <p:nvPr/>
          </p:nvGrpSpPr>
          <p:grpSpPr>
            <a:xfrm>
              <a:off x="161072" y="2255088"/>
              <a:ext cx="158175" cy="633325"/>
              <a:chOff x="537800" y="5950550"/>
              <a:chExt cx="158175" cy="633325"/>
            </a:xfrm>
          </p:grpSpPr>
          <p:sp>
            <p:nvSpPr>
              <p:cNvPr id="3230" name="Google Shape;3230;p77"/>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7"/>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7"/>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7"/>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4" name="Google Shape;3234;p77"/>
            <p:cNvGrpSpPr/>
            <p:nvPr/>
          </p:nvGrpSpPr>
          <p:grpSpPr>
            <a:xfrm>
              <a:off x="8825103" y="2255100"/>
              <a:ext cx="158175" cy="633300"/>
              <a:chOff x="4162050" y="8154925"/>
              <a:chExt cx="158175" cy="633300"/>
            </a:xfrm>
          </p:grpSpPr>
          <p:sp>
            <p:nvSpPr>
              <p:cNvPr id="3235" name="Google Shape;3235;p77"/>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7"/>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7"/>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7"/>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9" name="Google Shape;3239;p77"/>
          <p:cNvGrpSpPr/>
          <p:nvPr/>
        </p:nvGrpSpPr>
        <p:grpSpPr>
          <a:xfrm flipH="1" rot="10800000">
            <a:off x="3780213" y="105178"/>
            <a:ext cx="1583575" cy="4933788"/>
            <a:chOff x="3780213" y="105178"/>
            <a:chExt cx="1583575" cy="4933788"/>
          </a:xfrm>
        </p:grpSpPr>
        <p:grpSp>
          <p:nvGrpSpPr>
            <p:cNvPr id="3240" name="Google Shape;3240;p77"/>
            <p:cNvGrpSpPr/>
            <p:nvPr/>
          </p:nvGrpSpPr>
          <p:grpSpPr>
            <a:xfrm flipH="1" rot="5400000">
              <a:off x="4492563" y="4168078"/>
              <a:ext cx="158875" cy="1582900"/>
              <a:chOff x="536400" y="7246950"/>
              <a:chExt cx="158875" cy="1582900"/>
            </a:xfrm>
          </p:grpSpPr>
          <p:sp>
            <p:nvSpPr>
              <p:cNvPr id="3241" name="Google Shape;3241;p77"/>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7"/>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7"/>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7"/>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7"/>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7"/>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7"/>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7"/>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7"/>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7"/>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1" name="Google Shape;3251;p77"/>
            <p:cNvGrpSpPr/>
            <p:nvPr/>
          </p:nvGrpSpPr>
          <p:grpSpPr>
            <a:xfrm flipH="1" rot="5400000">
              <a:off x="4492913" y="-607522"/>
              <a:ext cx="158175" cy="1583575"/>
              <a:chOff x="4162050" y="5908250"/>
              <a:chExt cx="158175" cy="1583575"/>
            </a:xfrm>
          </p:grpSpPr>
          <p:sp>
            <p:nvSpPr>
              <p:cNvPr id="3252" name="Google Shape;3252;p77"/>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7"/>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7"/>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7"/>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7"/>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7"/>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7"/>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7"/>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7"/>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7"/>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3262" name="Shape 3262"/>
        <p:cNvGrpSpPr/>
        <p:nvPr/>
      </p:nvGrpSpPr>
      <p:grpSpPr>
        <a:xfrm>
          <a:off x="0" y="0"/>
          <a:ext cx="0" cy="0"/>
          <a:chOff x="0" y="0"/>
          <a:chExt cx="0" cy="0"/>
        </a:xfrm>
      </p:grpSpPr>
      <p:pic>
        <p:nvPicPr>
          <p:cNvPr id="3263" name="Google Shape;3263;p78"/>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264" name="Google Shape;3264;p78"/>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65" name="Google Shape;3265;p78"/>
          <p:cNvSpPr txBox="1"/>
          <p:nvPr>
            <p:ph idx="1" type="subTitle"/>
          </p:nvPr>
        </p:nvSpPr>
        <p:spPr>
          <a:xfrm>
            <a:off x="1776838" y="1958625"/>
            <a:ext cx="3495300" cy="237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Open Sans"/>
              <a:buAutoNum type="arabicPeriod"/>
              <a:defRPr/>
            </a:lvl1pPr>
            <a:lvl2pPr lvl="1" algn="ctr">
              <a:lnSpc>
                <a:spcPct val="100000"/>
              </a:lnSpc>
              <a:spcBef>
                <a:spcPts val="0"/>
              </a:spcBef>
              <a:spcAft>
                <a:spcPts val="0"/>
              </a:spcAft>
              <a:buSzPts val="1200"/>
              <a:buFont typeface="Open Sans"/>
              <a:buAutoNum type="alphaLcPeriod"/>
              <a:defRPr/>
            </a:lvl2pPr>
            <a:lvl3pPr lvl="2" algn="ctr">
              <a:lnSpc>
                <a:spcPct val="100000"/>
              </a:lnSpc>
              <a:spcBef>
                <a:spcPts val="0"/>
              </a:spcBef>
              <a:spcAft>
                <a:spcPts val="0"/>
              </a:spcAft>
              <a:buSzPts val="1200"/>
              <a:buFont typeface="Open Sans"/>
              <a:buAutoNum type="romanLcPeriod"/>
              <a:defRPr/>
            </a:lvl3pPr>
            <a:lvl4pPr lvl="3" algn="ctr">
              <a:lnSpc>
                <a:spcPct val="100000"/>
              </a:lnSpc>
              <a:spcBef>
                <a:spcPts val="0"/>
              </a:spcBef>
              <a:spcAft>
                <a:spcPts val="0"/>
              </a:spcAft>
              <a:buSzPts val="1200"/>
              <a:buFont typeface="Open Sans"/>
              <a:buAutoNum type="arabicPeriod"/>
              <a:defRPr/>
            </a:lvl4pPr>
            <a:lvl5pPr lvl="4" algn="ctr">
              <a:lnSpc>
                <a:spcPct val="100000"/>
              </a:lnSpc>
              <a:spcBef>
                <a:spcPts val="0"/>
              </a:spcBef>
              <a:spcAft>
                <a:spcPts val="0"/>
              </a:spcAft>
              <a:buSzPts val="1200"/>
              <a:buFont typeface="Open Sans"/>
              <a:buAutoNum type="alphaLcPeriod"/>
              <a:defRPr/>
            </a:lvl5pPr>
            <a:lvl6pPr lvl="5" algn="ctr">
              <a:lnSpc>
                <a:spcPct val="100000"/>
              </a:lnSpc>
              <a:spcBef>
                <a:spcPts val="0"/>
              </a:spcBef>
              <a:spcAft>
                <a:spcPts val="0"/>
              </a:spcAft>
              <a:buSzPts val="1200"/>
              <a:buFont typeface="Open Sans"/>
              <a:buAutoNum type="romanLcPeriod"/>
              <a:defRPr/>
            </a:lvl6pPr>
            <a:lvl7pPr lvl="6" algn="ctr">
              <a:lnSpc>
                <a:spcPct val="100000"/>
              </a:lnSpc>
              <a:spcBef>
                <a:spcPts val="0"/>
              </a:spcBef>
              <a:spcAft>
                <a:spcPts val="0"/>
              </a:spcAft>
              <a:buSzPts val="1200"/>
              <a:buFont typeface="Open Sans"/>
              <a:buAutoNum type="arabicPeriod"/>
              <a:defRPr/>
            </a:lvl7pPr>
            <a:lvl8pPr lvl="7" algn="ctr">
              <a:lnSpc>
                <a:spcPct val="100000"/>
              </a:lnSpc>
              <a:spcBef>
                <a:spcPts val="0"/>
              </a:spcBef>
              <a:spcAft>
                <a:spcPts val="0"/>
              </a:spcAft>
              <a:buSzPts val="1200"/>
              <a:buFont typeface="Open Sans"/>
              <a:buAutoNum type="alphaLcPeriod"/>
              <a:defRPr/>
            </a:lvl8pPr>
            <a:lvl9pPr lvl="8" algn="ctr">
              <a:lnSpc>
                <a:spcPct val="100000"/>
              </a:lnSpc>
              <a:spcBef>
                <a:spcPts val="0"/>
              </a:spcBef>
              <a:spcAft>
                <a:spcPts val="0"/>
              </a:spcAft>
              <a:buSzPts val="1200"/>
              <a:buFont typeface="Open Sans"/>
              <a:buAutoNum type="romanLcPeriod"/>
              <a:defRPr/>
            </a:lvl9pPr>
          </a:lstStyle>
          <a:p/>
        </p:txBody>
      </p:sp>
      <p:sp>
        <p:nvSpPr>
          <p:cNvPr id="3266" name="Google Shape;3266;p78"/>
          <p:cNvSpPr txBox="1"/>
          <p:nvPr>
            <p:ph type="title"/>
          </p:nvPr>
        </p:nvSpPr>
        <p:spPr>
          <a:xfrm>
            <a:off x="1776838" y="806475"/>
            <a:ext cx="3495300" cy="1220400"/>
          </a:xfrm>
          <a:prstGeom prst="rect">
            <a:avLst/>
          </a:prstGeom>
        </p:spPr>
        <p:txBody>
          <a:bodyPr anchorCtr="0" anchor="b" bIns="91425" lIns="91425" spcFirstLastPara="1" rIns="91425" wrap="square" tIns="91425">
            <a:noAutofit/>
          </a:bodyPr>
          <a:lstStyle>
            <a:lvl1pPr lvl="0" algn="l">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3267" name="Google Shape;3267;p78"/>
          <p:cNvGrpSpPr/>
          <p:nvPr/>
        </p:nvGrpSpPr>
        <p:grpSpPr>
          <a:xfrm>
            <a:off x="76200" y="61545"/>
            <a:ext cx="8991600" cy="5021011"/>
            <a:chOff x="76200" y="61545"/>
            <a:chExt cx="8991600" cy="5021011"/>
          </a:xfrm>
        </p:grpSpPr>
        <p:grpSp>
          <p:nvGrpSpPr>
            <p:cNvPr id="3268" name="Google Shape;3268;p78"/>
            <p:cNvGrpSpPr/>
            <p:nvPr/>
          </p:nvGrpSpPr>
          <p:grpSpPr>
            <a:xfrm>
              <a:off x="76200" y="61545"/>
              <a:ext cx="396800" cy="397475"/>
              <a:chOff x="419175" y="5365125"/>
              <a:chExt cx="396800" cy="397475"/>
            </a:xfrm>
          </p:grpSpPr>
          <p:sp>
            <p:nvSpPr>
              <p:cNvPr id="3269" name="Google Shape;3269;p78"/>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8"/>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8"/>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2" name="Google Shape;3272;p78"/>
            <p:cNvGrpSpPr/>
            <p:nvPr/>
          </p:nvGrpSpPr>
          <p:grpSpPr>
            <a:xfrm>
              <a:off x="8671025" y="61545"/>
              <a:ext cx="396775" cy="397475"/>
              <a:chOff x="4041350" y="5365125"/>
              <a:chExt cx="396775" cy="397475"/>
            </a:xfrm>
          </p:grpSpPr>
          <p:sp>
            <p:nvSpPr>
              <p:cNvPr id="3273" name="Google Shape;3273;p78"/>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8"/>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8"/>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6" name="Google Shape;3276;p78"/>
            <p:cNvGrpSpPr/>
            <p:nvPr/>
          </p:nvGrpSpPr>
          <p:grpSpPr>
            <a:xfrm>
              <a:off x="76200" y="4685081"/>
              <a:ext cx="396800" cy="397475"/>
              <a:chOff x="419175" y="8975500"/>
              <a:chExt cx="396800" cy="397475"/>
            </a:xfrm>
          </p:grpSpPr>
          <p:sp>
            <p:nvSpPr>
              <p:cNvPr id="3277" name="Google Shape;3277;p78"/>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8"/>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8"/>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0" name="Google Shape;3280;p78"/>
            <p:cNvGrpSpPr/>
            <p:nvPr/>
          </p:nvGrpSpPr>
          <p:grpSpPr>
            <a:xfrm>
              <a:off x="8671025" y="4685081"/>
              <a:ext cx="396775" cy="397475"/>
              <a:chOff x="4041350" y="8975500"/>
              <a:chExt cx="396775" cy="397475"/>
            </a:xfrm>
          </p:grpSpPr>
          <p:sp>
            <p:nvSpPr>
              <p:cNvPr id="3281" name="Google Shape;3281;p78"/>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8"/>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8"/>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84" name="Google Shape;3284;p78"/>
          <p:cNvGrpSpPr/>
          <p:nvPr/>
        </p:nvGrpSpPr>
        <p:grpSpPr>
          <a:xfrm>
            <a:off x="4255338" y="134113"/>
            <a:ext cx="633325" cy="4890068"/>
            <a:chOff x="4259425" y="134113"/>
            <a:chExt cx="633325" cy="4890068"/>
          </a:xfrm>
        </p:grpSpPr>
        <p:grpSp>
          <p:nvGrpSpPr>
            <p:cNvPr id="3285" name="Google Shape;3285;p78"/>
            <p:cNvGrpSpPr/>
            <p:nvPr/>
          </p:nvGrpSpPr>
          <p:grpSpPr>
            <a:xfrm rot="5400000">
              <a:off x="4497000" y="-103462"/>
              <a:ext cx="158175" cy="633325"/>
              <a:chOff x="537800" y="5950550"/>
              <a:chExt cx="158175" cy="633325"/>
            </a:xfrm>
          </p:grpSpPr>
          <p:sp>
            <p:nvSpPr>
              <p:cNvPr id="3286" name="Google Shape;3286;p78"/>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8"/>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8"/>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8"/>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0" name="Google Shape;3290;p78"/>
            <p:cNvGrpSpPr/>
            <p:nvPr/>
          </p:nvGrpSpPr>
          <p:grpSpPr>
            <a:xfrm rot="5400000">
              <a:off x="4497000" y="4628431"/>
              <a:ext cx="158175" cy="633325"/>
              <a:chOff x="537800" y="5950550"/>
              <a:chExt cx="158175" cy="633325"/>
            </a:xfrm>
          </p:grpSpPr>
          <p:sp>
            <p:nvSpPr>
              <p:cNvPr id="3291" name="Google Shape;3291;p78"/>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8"/>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8"/>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8"/>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5" name="Google Shape;3295;p78"/>
          <p:cNvGrpSpPr/>
          <p:nvPr/>
        </p:nvGrpSpPr>
        <p:grpSpPr>
          <a:xfrm>
            <a:off x="2062494" y="134915"/>
            <a:ext cx="5019013" cy="4896617"/>
            <a:chOff x="2066238" y="134915"/>
            <a:chExt cx="5019013" cy="4896617"/>
          </a:xfrm>
        </p:grpSpPr>
        <p:grpSp>
          <p:nvGrpSpPr>
            <p:cNvPr id="3296" name="Google Shape;3296;p78"/>
            <p:cNvGrpSpPr/>
            <p:nvPr/>
          </p:nvGrpSpPr>
          <p:grpSpPr>
            <a:xfrm flipH="1" rot="5400000">
              <a:off x="6214363" y="4160644"/>
              <a:ext cx="158875" cy="1582900"/>
              <a:chOff x="536400" y="7246950"/>
              <a:chExt cx="158875" cy="1582900"/>
            </a:xfrm>
          </p:grpSpPr>
          <p:sp>
            <p:nvSpPr>
              <p:cNvPr id="3297" name="Google Shape;3297;p78"/>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8"/>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8"/>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8"/>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8"/>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8"/>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8"/>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8"/>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8"/>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8"/>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7" name="Google Shape;3307;p78"/>
            <p:cNvGrpSpPr/>
            <p:nvPr/>
          </p:nvGrpSpPr>
          <p:grpSpPr>
            <a:xfrm flipH="1" rot="5400000">
              <a:off x="2778938" y="-577785"/>
              <a:ext cx="158175" cy="1583575"/>
              <a:chOff x="4162050" y="5908250"/>
              <a:chExt cx="158175" cy="1583575"/>
            </a:xfrm>
          </p:grpSpPr>
          <p:sp>
            <p:nvSpPr>
              <p:cNvPr id="3308" name="Google Shape;3308;p78"/>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8"/>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8"/>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8"/>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8"/>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8"/>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8"/>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8"/>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8"/>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8"/>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3318" name="Shape 3318"/>
        <p:cNvGrpSpPr/>
        <p:nvPr/>
      </p:nvGrpSpPr>
      <p:grpSpPr>
        <a:xfrm>
          <a:off x="0" y="0"/>
          <a:ext cx="0" cy="0"/>
          <a:chOff x="0" y="0"/>
          <a:chExt cx="0" cy="0"/>
        </a:xfrm>
      </p:grpSpPr>
      <p:pic>
        <p:nvPicPr>
          <p:cNvPr id="3319" name="Google Shape;3319;p79"/>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320" name="Google Shape;3320;p79"/>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21" name="Google Shape;3321;p79"/>
          <p:cNvSpPr txBox="1"/>
          <p:nvPr>
            <p:ph idx="1" type="subTitle"/>
          </p:nvPr>
        </p:nvSpPr>
        <p:spPr>
          <a:xfrm>
            <a:off x="2765250" y="3694650"/>
            <a:ext cx="3613500" cy="743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3322" name="Google Shape;3322;p79"/>
          <p:cNvSpPr txBox="1"/>
          <p:nvPr>
            <p:ph type="title"/>
          </p:nvPr>
        </p:nvSpPr>
        <p:spPr>
          <a:xfrm>
            <a:off x="2765250" y="3022750"/>
            <a:ext cx="3613500" cy="6720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3323" name="Google Shape;3323;p79"/>
          <p:cNvGrpSpPr/>
          <p:nvPr/>
        </p:nvGrpSpPr>
        <p:grpSpPr>
          <a:xfrm>
            <a:off x="76200" y="61545"/>
            <a:ext cx="8991600" cy="5021011"/>
            <a:chOff x="76200" y="61545"/>
            <a:chExt cx="8991600" cy="5021011"/>
          </a:xfrm>
        </p:grpSpPr>
        <p:grpSp>
          <p:nvGrpSpPr>
            <p:cNvPr id="3324" name="Google Shape;3324;p79"/>
            <p:cNvGrpSpPr/>
            <p:nvPr/>
          </p:nvGrpSpPr>
          <p:grpSpPr>
            <a:xfrm>
              <a:off x="76200" y="61545"/>
              <a:ext cx="396800" cy="397475"/>
              <a:chOff x="419175" y="5365125"/>
              <a:chExt cx="396800" cy="397475"/>
            </a:xfrm>
          </p:grpSpPr>
          <p:sp>
            <p:nvSpPr>
              <p:cNvPr id="3325" name="Google Shape;3325;p79"/>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9"/>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9"/>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8" name="Google Shape;3328;p79"/>
            <p:cNvGrpSpPr/>
            <p:nvPr/>
          </p:nvGrpSpPr>
          <p:grpSpPr>
            <a:xfrm>
              <a:off x="8671025" y="61545"/>
              <a:ext cx="396775" cy="397475"/>
              <a:chOff x="4041350" y="5365125"/>
              <a:chExt cx="396775" cy="397475"/>
            </a:xfrm>
          </p:grpSpPr>
          <p:sp>
            <p:nvSpPr>
              <p:cNvPr id="3329" name="Google Shape;3329;p79"/>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9"/>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9"/>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2" name="Google Shape;3332;p79"/>
            <p:cNvGrpSpPr/>
            <p:nvPr/>
          </p:nvGrpSpPr>
          <p:grpSpPr>
            <a:xfrm>
              <a:off x="76200" y="4685081"/>
              <a:ext cx="396800" cy="397475"/>
              <a:chOff x="419175" y="8975500"/>
              <a:chExt cx="396800" cy="397475"/>
            </a:xfrm>
          </p:grpSpPr>
          <p:sp>
            <p:nvSpPr>
              <p:cNvPr id="3333" name="Google Shape;3333;p79"/>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9"/>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9"/>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6" name="Google Shape;3336;p79"/>
            <p:cNvGrpSpPr/>
            <p:nvPr/>
          </p:nvGrpSpPr>
          <p:grpSpPr>
            <a:xfrm>
              <a:off x="8671025" y="4685081"/>
              <a:ext cx="396775" cy="397475"/>
              <a:chOff x="4041350" y="8975500"/>
              <a:chExt cx="396775" cy="397475"/>
            </a:xfrm>
          </p:grpSpPr>
          <p:sp>
            <p:nvSpPr>
              <p:cNvPr id="3337" name="Google Shape;3337;p79"/>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9"/>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9"/>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0" name="Google Shape;3340;p79"/>
          <p:cNvGrpSpPr/>
          <p:nvPr/>
        </p:nvGrpSpPr>
        <p:grpSpPr>
          <a:xfrm>
            <a:off x="160722" y="104519"/>
            <a:ext cx="8822556" cy="4934462"/>
            <a:chOff x="160722" y="104519"/>
            <a:chExt cx="8822556" cy="4934462"/>
          </a:xfrm>
        </p:grpSpPr>
        <p:grpSp>
          <p:nvGrpSpPr>
            <p:cNvPr id="3341" name="Google Shape;3341;p79"/>
            <p:cNvGrpSpPr/>
            <p:nvPr/>
          </p:nvGrpSpPr>
          <p:grpSpPr>
            <a:xfrm flipH="1">
              <a:off x="656138" y="4880106"/>
              <a:ext cx="1583600" cy="158875"/>
              <a:chOff x="2345400" y="9097575"/>
              <a:chExt cx="1583600" cy="158875"/>
            </a:xfrm>
          </p:grpSpPr>
          <p:sp>
            <p:nvSpPr>
              <p:cNvPr id="3342" name="Google Shape;3342;p79"/>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9"/>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9"/>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9"/>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9"/>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9"/>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9"/>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9"/>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9"/>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9"/>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79"/>
            <p:cNvGrpSpPr/>
            <p:nvPr/>
          </p:nvGrpSpPr>
          <p:grpSpPr>
            <a:xfrm flipH="1">
              <a:off x="6904263" y="104519"/>
              <a:ext cx="1583600" cy="158175"/>
              <a:chOff x="929000" y="5481675"/>
              <a:chExt cx="1583600" cy="158175"/>
            </a:xfrm>
          </p:grpSpPr>
          <p:sp>
            <p:nvSpPr>
              <p:cNvPr id="3353" name="Google Shape;3353;p79"/>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9"/>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9"/>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9"/>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9"/>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9"/>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9"/>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9"/>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9"/>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9"/>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3" name="Google Shape;3363;p79"/>
            <p:cNvGrpSpPr/>
            <p:nvPr/>
          </p:nvGrpSpPr>
          <p:grpSpPr>
            <a:xfrm flipH="1">
              <a:off x="8824403" y="2949778"/>
              <a:ext cx="158875" cy="1582900"/>
              <a:chOff x="536400" y="7246950"/>
              <a:chExt cx="158875" cy="1582900"/>
            </a:xfrm>
          </p:grpSpPr>
          <p:sp>
            <p:nvSpPr>
              <p:cNvPr id="3364" name="Google Shape;3364;p79"/>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9"/>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9"/>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9"/>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9"/>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9"/>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9"/>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9"/>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9"/>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9"/>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4" name="Google Shape;3374;p79"/>
            <p:cNvGrpSpPr/>
            <p:nvPr/>
          </p:nvGrpSpPr>
          <p:grpSpPr>
            <a:xfrm flipH="1">
              <a:off x="160722" y="611428"/>
              <a:ext cx="158175" cy="1583575"/>
              <a:chOff x="4162050" y="5908250"/>
              <a:chExt cx="158175" cy="1583575"/>
            </a:xfrm>
          </p:grpSpPr>
          <p:sp>
            <p:nvSpPr>
              <p:cNvPr id="3375" name="Google Shape;3375;p79"/>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9"/>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9"/>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9"/>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9"/>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9"/>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9"/>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9"/>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9"/>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9"/>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85" name="Google Shape;3385;p79"/>
          <p:cNvSpPr/>
          <p:nvPr>
            <p:ph idx="2" type="pic"/>
          </p:nvPr>
        </p:nvSpPr>
        <p:spPr>
          <a:xfrm>
            <a:off x="787525" y="705150"/>
            <a:ext cx="1963800" cy="3733200"/>
          </a:xfrm>
          <a:prstGeom prst="rect">
            <a:avLst/>
          </a:prstGeom>
          <a:noFill/>
          <a:ln cap="flat" cmpd="sng" w="9525">
            <a:solidFill>
              <a:schemeClr val="dk1"/>
            </a:solidFill>
            <a:prstDash val="solid"/>
            <a:round/>
            <a:headEnd len="sm" w="sm" type="none"/>
            <a:tailEnd len="sm" w="sm" type="none"/>
          </a:ln>
        </p:spPr>
      </p:sp>
      <p:sp>
        <p:nvSpPr>
          <p:cNvPr id="3386" name="Google Shape;3386;p79"/>
          <p:cNvSpPr/>
          <p:nvPr>
            <p:ph idx="3" type="pic"/>
          </p:nvPr>
        </p:nvSpPr>
        <p:spPr>
          <a:xfrm>
            <a:off x="6392675" y="705150"/>
            <a:ext cx="1963800" cy="3733200"/>
          </a:xfrm>
          <a:prstGeom prst="rect">
            <a:avLst/>
          </a:prstGeom>
          <a:noFill/>
          <a:ln cap="flat" cmpd="sng" w="9525">
            <a:solidFill>
              <a:schemeClr val="dk1"/>
            </a:solidFill>
            <a:prstDash val="solid"/>
            <a:round/>
            <a:headEnd len="sm" w="sm" type="none"/>
            <a:tailEnd len="sm" w="sm" type="none"/>
          </a:ln>
        </p:spPr>
      </p:sp>
      <p:sp>
        <p:nvSpPr>
          <p:cNvPr id="3387" name="Google Shape;3387;p79"/>
          <p:cNvSpPr/>
          <p:nvPr>
            <p:ph idx="4" type="pic"/>
          </p:nvPr>
        </p:nvSpPr>
        <p:spPr>
          <a:xfrm>
            <a:off x="3072600" y="705150"/>
            <a:ext cx="2998800" cy="22068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2">
    <p:spTree>
      <p:nvGrpSpPr>
        <p:cNvPr id="3388" name="Shape 3388"/>
        <p:cNvGrpSpPr/>
        <p:nvPr/>
      </p:nvGrpSpPr>
      <p:grpSpPr>
        <a:xfrm>
          <a:off x="0" y="0"/>
          <a:ext cx="0" cy="0"/>
          <a:chOff x="0" y="0"/>
          <a:chExt cx="0" cy="0"/>
        </a:xfrm>
      </p:grpSpPr>
      <p:pic>
        <p:nvPicPr>
          <p:cNvPr id="3389" name="Google Shape;3389;p80"/>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390" name="Google Shape;3390;p80"/>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91" name="Google Shape;3391;p80"/>
          <p:cNvSpPr txBox="1"/>
          <p:nvPr>
            <p:ph idx="1" type="subTitle"/>
          </p:nvPr>
        </p:nvSpPr>
        <p:spPr>
          <a:xfrm>
            <a:off x="720000" y="1212525"/>
            <a:ext cx="7704000" cy="920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3392" name="Google Shape;3392;p80"/>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3393" name="Google Shape;3393;p80"/>
          <p:cNvGrpSpPr/>
          <p:nvPr/>
        </p:nvGrpSpPr>
        <p:grpSpPr>
          <a:xfrm>
            <a:off x="76200" y="61545"/>
            <a:ext cx="8991600" cy="5021011"/>
            <a:chOff x="76200" y="61545"/>
            <a:chExt cx="8991600" cy="5021011"/>
          </a:xfrm>
        </p:grpSpPr>
        <p:grpSp>
          <p:nvGrpSpPr>
            <p:cNvPr id="3394" name="Google Shape;3394;p80"/>
            <p:cNvGrpSpPr/>
            <p:nvPr/>
          </p:nvGrpSpPr>
          <p:grpSpPr>
            <a:xfrm>
              <a:off x="76200" y="61545"/>
              <a:ext cx="396800" cy="397475"/>
              <a:chOff x="419175" y="5365125"/>
              <a:chExt cx="396800" cy="397475"/>
            </a:xfrm>
          </p:grpSpPr>
          <p:sp>
            <p:nvSpPr>
              <p:cNvPr id="3395" name="Google Shape;3395;p80"/>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0"/>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0"/>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8" name="Google Shape;3398;p80"/>
            <p:cNvGrpSpPr/>
            <p:nvPr/>
          </p:nvGrpSpPr>
          <p:grpSpPr>
            <a:xfrm>
              <a:off x="8671025" y="61545"/>
              <a:ext cx="396775" cy="397475"/>
              <a:chOff x="4041350" y="5365125"/>
              <a:chExt cx="396775" cy="397475"/>
            </a:xfrm>
          </p:grpSpPr>
          <p:sp>
            <p:nvSpPr>
              <p:cNvPr id="3399" name="Google Shape;3399;p80"/>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0"/>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0"/>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2" name="Google Shape;3402;p80"/>
            <p:cNvGrpSpPr/>
            <p:nvPr/>
          </p:nvGrpSpPr>
          <p:grpSpPr>
            <a:xfrm>
              <a:off x="76200" y="4685081"/>
              <a:ext cx="396800" cy="397475"/>
              <a:chOff x="419175" y="8975500"/>
              <a:chExt cx="396800" cy="397475"/>
            </a:xfrm>
          </p:grpSpPr>
          <p:sp>
            <p:nvSpPr>
              <p:cNvPr id="3403" name="Google Shape;3403;p80"/>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0"/>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0"/>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6" name="Google Shape;3406;p80"/>
            <p:cNvGrpSpPr/>
            <p:nvPr/>
          </p:nvGrpSpPr>
          <p:grpSpPr>
            <a:xfrm>
              <a:off x="8671025" y="4685081"/>
              <a:ext cx="396775" cy="397475"/>
              <a:chOff x="4041350" y="8975500"/>
              <a:chExt cx="396775" cy="397475"/>
            </a:xfrm>
          </p:grpSpPr>
          <p:sp>
            <p:nvSpPr>
              <p:cNvPr id="3407" name="Google Shape;3407;p80"/>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0"/>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0"/>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10" name="Google Shape;3410;p80"/>
          <p:cNvGrpSpPr/>
          <p:nvPr/>
        </p:nvGrpSpPr>
        <p:grpSpPr>
          <a:xfrm>
            <a:off x="161075" y="1152913"/>
            <a:ext cx="8822206" cy="2837675"/>
            <a:chOff x="161075" y="700978"/>
            <a:chExt cx="8822206" cy="2837675"/>
          </a:xfrm>
        </p:grpSpPr>
        <p:grpSp>
          <p:nvGrpSpPr>
            <p:cNvPr id="3411" name="Google Shape;3411;p80"/>
            <p:cNvGrpSpPr/>
            <p:nvPr/>
          </p:nvGrpSpPr>
          <p:grpSpPr>
            <a:xfrm>
              <a:off x="161075" y="700978"/>
              <a:ext cx="158175" cy="633325"/>
              <a:chOff x="537800" y="5950550"/>
              <a:chExt cx="158175" cy="633325"/>
            </a:xfrm>
          </p:grpSpPr>
          <p:sp>
            <p:nvSpPr>
              <p:cNvPr id="3412" name="Google Shape;3412;p80"/>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0"/>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0"/>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0"/>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6" name="Google Shape;3416;p80"/>
            <p:cNvGrpSpPr/>
            <p:nvPr/>
          </p:nvGrpSpPr>
          <p:grpSpPr>
            <a:xfrm>
              <a:off x="8825106" y="2905353"/>
              <a:ext cx="158175" cy="633300"/>
              <a:chOff x="4162050" y="8154925"/>
              <a:chExt cx="158175" cy="633300"/>
            </a:xfrm>
          </p:grpSpPr>
          <p:sp>
            <p:nvSpPr>
              <p:cNvPr id="3417" name="Google Shape;3417;p80"/>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0"/>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0"/>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0"/>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421" name="Shape 3421"/>
        <p:cNvGrpSpPr/>
        <p:nvPr/>
      </p:nvGrpSpPr>
      <p:grpSpPr>
        <a:xfrm>
          <a:off x="0" y="0"/>
          <a:ext cx="0" cy="0"/>
          <a:chOff x="0" y="0"/>
          <a:chExt cx="0" cy="0"/>
        </a:xfrm>
      </p:grpSpPr>
      <p:pic>
        <p:nvPicPr>
          <p:cNvPr id="3422" name="Google Shape;3422;p81"/>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423" name="Google Shape;3423;p81"/>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424" name="Google Shape;3424;p81"/>
          <p:cNvSpPr txBox="1"/>
          <p:nvPr>
            <p:ph idx="1" type="subTitle"/>
          </p:nvPr>
        </p:nvSpPr>
        <p:spPr>
          <a:xfrm>
            <a:off x="830150" y="1905925"/>
            <a:ext cx="2408400" cy="5727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3425" name="Google Shape;3425;p81"/>
          <p:cNvSpPr txBox="1"/>
          <p:nvPr>
            <p:ph idx="2" type="subTitle"/>
          </p:nvPr>
        </p:nvSpPr>
        <p:spPr>
          <a:xfrm>
            <a:off x="830150" y="2350008"/>
            <a:ext cx="2408400" cy="167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26" name="Google Shape;3426;p81"/>
          <p:cNvSpPr txBox="1"/>
          <p:nvPr>
            <p:ph idx="3" type="subTitle"/>
          </p:nvPr>
        </p:nvSpPr>
        <p:spPr>
          <a:xfrm>
            <a:off x="3367799" y="2350008"/>
            <a:ext cx="2408400" cy="167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27" name="Google Shape;3427;p81"/>
          <p:cNvSpPr txBox="1"/>
          <p:nvPr>
            <p:ph idx="4" type="subTitle"/>
          </p:nvPr>
        </p:nvSpPr>
        <p:spPr>
          <a:xfrm>
            <a:off x="5905449" y="2350008"/>
            <a:ext cx="2408400" cy="167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28" name="Google Shape;3428;p81"/>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429" name="Google Shape;3429;p81"/>
          <p:cNvSpPr txBox="1"/>
          <p:nvPr>
            <p:ph idx="5" type="subTitle"/>
          </p:nvPr>
        </p:nvSpPr>
        <p:spPr>
          <a:xfrm>
            <a:off x="3367800" y="1905925"/>
            <a:ext cx="2408400" cy="5727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3430" name="Google Shape;3430;p81"/>
          <p:cNvSpPr txBox="1"/>
          <p:nvPr>
            <p:ph idx="6" type="subTitle"/>
          </p:nvPr>
        </p:nvSpPr>
        <p:spPr>
          <a:xfrm>
            <a:off x="5905450" y="1905925"/>
            <a:ext cx="2408400" cy="5727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grpSp>
        <p:nvGrpSpPr>
          <p:cNvPr id="3431" name="Google Shape;3431;p81"/>
          <p:cNvGrpSpPr/>
          <p:nvPr/>
        </p:nvGrpSpPr>
        <p:grpSpPr>
          <a:xfrm>
            <a:off x="76200" y="61545"/>
            <a:ext cx="8991600" cy="5021011"/>
            <a:chOff x="76200" y="61545"/>
            <a:chExt cx="8991600" cy="5021011"/>
          </a:xfrm>
        </p:grpSpPr>
        <p:grpSp>
          <p:nvGrpSpPr>
            <p:cNvPr id="3432" name="Google Shape;3432;p81"/>
            <p:cNvGrpSpPr/>
            <p:nvPr/>
          </p:nvGrpSpPr>
          <p:grpSpPr>
            <a:xfrm>
              <a:off x="76200" y="61545"/>
              <a:ext cx="396800" cy="397475"/>
              <a:chOff x="419175" y="5365125"/>
              <a:chExt cx="396800" cy="397475"/>
            </a:xfrm>
          </p:grpSpPr>
          <p:sp>
            <p:nvSpPr>
              <p:cNvPr id="3433" name="Google Shape;3433;p81"/>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1"/>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1"/>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6" name="Google Shape;3436;p81"/>
            <p:cNvGrpSpPr/>
            <p:nvPr/>
          </p:nvGrpSpPr>
          <p:grpSpPr>
            <a:xfrm>
              <a:off x="8671025" y="61545"/>
              <a:ext cx="396775" cy="397475"/>
              <a:chOff x="4041350" y="5365125"/>
              <a:chExt cx="396775" cy="397475"/>
            </a:xfrm>
          </p:grpSpPr>
          <p:sp>
            <p:nvSpPr>
              <p:cNvPr id="3437" name="Google Shape;3437;p81"/>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1"/>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1"/>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0" name="Google Shape;3440;p81"/>
            <p:cNvGrpSpPr/>
            <p:nvPr/>
          </p:nvGrpSpPr>
          <p:grpSpPr>
            <a:xfrm>
              <a:off x="76200" y="4685081"/>
              <a:ext cx="396800" cy="397475"/>
              <a:chOff x="419175" y="8975500"/>
              <a:chExt cx="396800" cy="397475"/>
            </a:xfrm>
          </p:grpSpPr>
          <p:sp>
            <p:nvSpPr>
              <p:cNvPr id="3441" name="Google Shape;3441;p81"/>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1"/>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1"/>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4" name="Google Shape;3444;p81"/>
            <p:cNvGrpSpPr/>
            <p:nvPr/>
          </p:nvGrpSpPr>
          <p:grpSpPr>
            <a:xfrm>
              <a:off x="8671025" y="4685081"/>
              <a:ext cx="396775" cy="397475"/>
              <a:chOff x="4041350" y="8975500"/>
              <a:chExt cx="396775" cy="397475"/>
            </a:xfrm>
          </p:grpSpPr>
          <p:sp>
            <p:nvSpPr>
              <p:cNvPr id="3445" name="Google Shape;3445;p81"/>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1"/>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1"/>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8" name="Google Shape;3448;p81"/>
          <p:cNvGrpSpPr/>
          <p:nvPr/>
        </p:nvGrpSpPr>
        <p:grpSpPr>
          <a:xfrm flipH="1">
            <a:off x="672690" y="104655"/>
            <a:ext cx="7798619" cy="4934802"/>
            <a:chOff x="720006" y="104655"/>
            <a:chExt cx="7798619" cy="4934802"/>
          </a:xfrm>
        </p:grpSpPr>
        <p:grpSp>
          <p:nvGrpSpPr>
            <p:cNvPr id="3449" name="Google Shape;3449;p81"/>
            <p:cNvGrpSpPr/>
            <p:nvPr/>
          </p:nvGrpSpPr>
          <p:grpSpPr>
            <a:xfrm rot="10800000">
              <a:off x="6935025" y="4881282"/>
              <a:ext cx="1583600" cy="158175"/>
              <a:chOff x="929000" y="5481675"/>
              <a:chExt cx="1583600" cy="158175"/>
            </a:xfrm>
          </p:grpSpPr>
          <p:sp>
            <p:nvSpPr>
              <p:cNvPr id="3450" name="Google Shape;3450;p81"/>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1"/>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1"/>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1"/>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1"/>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1"/>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1"/>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1"/>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1"/>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1"/>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0" name="Google Shape;3460;p81"/>
            <p:cNvGrpSpPr/>
            <p:nvPr/>
          </p:nvGrpSpPr>
          <p:grpSpPr>
            <a:xfrm rot="10800000">
              <a:off x="720006" y="104655"/>
              <a:ext cx="1583600" cy="158875"/>
              <a:chOff x="2345400" y="9097575"/>
              <a:chExt cx="1583600" cy="158875"/>
            </a:xfrm>
          </p:grpSpPr>
          <p:sp>
            <p:nvSpPr>
              <p:cNvPr id="3461" name="Google Shape;3461;p81"/>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1"/>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1"/>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1"/>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1"/>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1"/>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1"/>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1"/>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1"/>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1"/>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471" name="Shape 3471"/>
        <p:cNvGrpSpPr/>
        <p:nvPr/>
      </p:nvGrpSpPr>
      <p:grpSpPr>
        <a:xfrm>
          <a:off x="0" y="0"/>
          <a:ext cx="0" cy="0"/>
          <a:chOff x="0" y="0"/>
          <a:chExt cx="0" cy="0"/>
        </a:xfrm>
      </p:grpSpPr>
      <p:pic>
        <p:nvPicPr>
          <p:cNvPr id="3472" name="Google Shape;3472;p82"/>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473" name="Google Shape;3473;p82"/>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474" name="Google Shape;3474;p82"/>
          <p:cNvSpPr txBox="1"/>
          <p:nvPr>
            <p:ph idx="1" type="subTitle"/>
          </p:nvPr>
        </p:nvSpPr>
        <p:spPr>
          <a:xfrm>
            <a:off x="849371" y="1289150"/>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3475" name="Google Shape;3475;p82"/>
          <p:cNvSpPr txBox="1"/>
          <p:nvPr>
            <p:ph idx="2" type="subTitle"/>
          </p:nvPr>
        </p:nvSpPr>
        <p:spPr>
          <a:xfrm>
            <a:off x="849355" y="1679352"/>
            <a:ext cx="3679200" cy="8781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76" name="Google Shape;3476;p82"/>
          <p:cNvSpPr txBox="1"/>
          <p:nvPr>
            <p:ph idx="3" type="subTitle"/>
          </p:nvPr>
        </p:nvSpPr>
        <p:spPr>
          <a:xfrm>
            <a:off x="4615430" y="1679352"/>
            <a:ext cx="3679200" cy="8781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77" name="Google Shape;3477;p82"/>
          <p:cNvSpPr txBox="1"/>
          <p:nvPr>
            <p:ph idx="4" type="subTitle"/>
          </p:nvPr>
        </p:nvSpPr>
        <p:spPr>
          <a:xfrm>
            <a:off x="849355" y="3374077"/>
            <a:ext cx="3679200" cy="1030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78" name="Google Shape;3478;p82"/>
          <p:cNvSpPr txBox="1"/>
          <p:nvPr>
            <p:ph idx="5" type="subTitle"/>
          </p:nvPr>
        </p:nvSpPr>
        <p:spPr>
          <a:xfrm>
            <a:off x="4615431" y="3374077"/>
            <a:ext cx="3679200" cy="1030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79" name="Google Shape;3479;p8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480" name="Google Shape;3480;p82"/>
          <p:cNvSpPr txBox="1"/>
          <p:nvPr>
            <p:ph idx="6" type="subTitle"/>
          </p:nvPr>
        </p:nvSpPr>
        <p:spPr>
          <a:xfrm>
            <a:off x="849371" y="2983875"/>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3481" name="Google Shape;3481;p82"/>
          <p:cNvSpPr txBox="1"/>
          <p:nvPr>
            <p:ph idx="7" type="subTitle"/>
          </p:nvPr>
        </p:nvSpPr>
        <p:spPr>
          <a:xfrm>
            <a:off x="4615445" y="1289150"/>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3482" name="Google Shape;3482;p82"/>
          <p:cNvSpPr txBox="1"/>
          <p:nvPr>
            <p:ph idx="8" type="subTitle"/>
          </p:nvPr>
        </p:nvSpPr>
        <p:spPr>
          <a:xfrm>
            <a:off x="4615445" y="2983875"/>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grpSp>
        <p:nvGrpSpPr>
          <p:cNvPr id="3483" name="Google Shape;3483;p82"/>
          <p:cNvGrpSpPr/>
          <p:nvPr/>
        </p:nvGrpSpPr>
        <p:grpSpPr>
          <a:xfrm>
            <a:off x="160375" y="1152913"/>
            <a:ext cx="8822906" cy="2837675"/>
            <a:chOff x="160375" y="700978"/>
            <a:chExt cx="8822906" cy="2837675"/>
          </a:xfrm>
        </p:grpSpPr>
        <p:grpSp>
          <p:nvGrpSpPr>
            <p:cNvPr id="3484" name="Google Shape;3484;p82"/>
            <p:cNvGrpSpPr/>
            <p:nvPr/>
          </p:nvGrpSpPr>
          <p:grpSpPr>
            <a:xfrm>
              <a:off x="160375" y="700978"/>
              <a:ext cx="158175" cy="633325"/>
              <a:chOff x="537800" y="5950550"/>
              <a:chExt cx="158175" cy="633325"/>
            </a:xfrm>
          </p:grpSpPr>
          <p:sp>
            <p:nvSpPr>
              <p:cNvPr id="3485" name="Google Shape;3485;p82"/>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2"/>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2"/>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2"/>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82"/>
            <p:cNvGrpSpPr/>
            <p:nvPr/>
          </p:nvGrpSpPr>
          <p:grpSpPr>
            <a:xfrm>
              <a:off x="8825106" y="2905353"/>
              <a:ext cx="158175" cy="633300"/>
              <a:chOff x="4162050" y="8154925"/>
              <a:chExt cx="158175" cy="633300"/>
            </a:xfrm>
          </p:grpSpPr>
          <p:sp>
            <p:nvSpPr>
              <p:cNvPr id="3490" name="Google Shape;3490;p82"/>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2"/>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2"/>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2"/>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4" name="Google Shape;3494;p82"/>
          <p:cNvGrpSpPr/>
          <p:nvPr/>
        </p:nvGrpSpPr>
        <p:grpSpPr>
          <a:xfrm>
            <a:off x="76200" y="61545"/>
            <a:ext cx="8991600" cy="5021011"/>
            <a:chOff x="76200" y="61545"/>
            <a:chExt cx="8991600" cy="5021011"/>
          </a:xfrm>
        </p:grpSpPr>
        <p:grpSp>
          <p:nvGrpSpPr>
            <p:cNvPr id="3495" name="Google Shape;3495;p82"/>
            <p:cNvGrpSpPr/>
            <p:nvPr/>
          </p:nvGrpSpPr>
          <p:grpSpPr>
            <a:xfrm>
              <a:off x="76200" y="61545"/>
              <a:ext cx="396800" cy="397475"/>
              <a:chOff x="419175" y="5365125"/>
              <a:chExt cx="396800" cy="397475"/>
            </a:xfrm>
          </p:grpSpPr>
          <p:sp>
            <p:nvSpPr>
              <p:cNvPr id="3496" name="Google Shape;3496;p82"/>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2"/>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2"/>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9" name="Google Shape;3499;p82"/>
            <p:cNvGrpSpPr/>
            <p:nvPr/>
          </p:nvGrpSpPr>
          <p:grpSpPr>
            <a:xfrm>
              <a:off x="8671025" y="61545"/>
              <a:ext cx="396775" cy="397475"/>
              <a:chOff x="4041350" y="5365125"/>
              <a:chExt cx="396775" cy="397475"/>
            </a:xfrm>
          </p:grpSpPr>
          <p:sp>
            <p:nvSpPr>
              <p:cNvPr id="3500" name="Google Shape;3500;p82"/>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2"/>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2"/>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3" name="Google Shape;3503;p82"/>
            <p:cNvGrpSpPr/>
            <p:nvPr/>
          </p:nvGrpSpPr>
          <p:grpSpPr>
            <a:xfrm>
              <a:off x="76200" y="4685081"/>
              <a:ext cx="396800" cy="397475"/>
              <a:chOff x="419175" y="8975500"/>
              <a:chExt cx="396800" cy="397475"/>
            </a:xfrm>
          </p:grpSpPr>
          <p:sp>
            <p:nvSpPr>
              <p:cNvPr id="3504" name="Google Shape;3504;p82"/>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2"/>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2"/>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7" name="Google Shape;3507;p82"/>
            <p:cNvGrpSpPr/>
            <p:nvPr/>
          </p:nvGrpSpPr>
          <p:grpSpPr>
            <a:xfrm>
              <a:off x="8671025" y="4685081"/>
              <a:ext cx="396775" cy="397475"/>
              <a:chOff x="4041350" y="8975500"/>
              <a:chExt cx="396775" cy="397475"/>
            </a:xfrm>
          </p:grpSpPr>
          <p:sp>
            <p:nvSpPr>
              <p:cNvPr id="3508" name="Google Shape;3508;p82"/>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2"/>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2"/>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511" name="Shape 3511"/>
        <p:cNvGrpSpPr/>
        <p:nvPr/>
      </p:nvGrpSpPr>
      <p:grpSpPr>
        <a:xfrm>
          <a:off x="0" y="0"/>
          <a:ext cx="0" cy="0"/>
          <a:chOff x="0" y="0"/>
          <a:chExt cx="0" cy="0"/>
        </a:xfrm>
      </p:grpSpPr>
      <p:pic>
        <p:nvPicPr>
          <p:cNvPr id="3512" name="Google Shape;3512;p83"/>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513" name="Google Shape;3513;p83"/>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14" name="Google Shape;3514;p8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15" name="Google Shape;3515;p83"/>
          <p:cNvSpPr txBox="1"/>
          <p:nvPr>
            <p:ph idx="1" type="subTitle"/>
          </p:nvPr>
        </p:nvSpPr>
        <p:spPr>
          <a:xfrm>
            <a:off x="919355" y="1682496"/>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16" name="Google Shape;3516;p83"/>
          <p:cNvSpPr txBox="1"/>
          <p:nvPr>
            <p:ph idx="2" type="subTitle"/>
          </p:nvPr>
        </p:nvSpPr>
        <p:spPr>
          <a:xfrm>
            <a:off x="3464409" y="1682496"/>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17" name="Google Shape;3517;p83"/>
          <p:cNvSpPr txBox="1"/>
          <p:nvPr>
            <p:ph idx="3" type="subTitle"/>
          </p:nvPr>
        </p:nvSpPr>
        <p:spPr>
          <a:xfrm>
            <a:off x="6009462" y="1682496"/>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18" name="Google Shape;3518;p83"/>
          <p:cNvSpPr txBox="1"/>
          <p:nvPr>
            <p:ph idx="4" type="subTitle"/>
          </p:nvPr>
        </p:nvSpPr>
        <p:spPr>
          <a:xfrm>
            <a:off x="919343" y="3377184"/>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19" name="Google Shape;3519;p83"/>
          <p:cNvSpPr txBox="1"/>
          <p:nvPr>
            <p:ph idx="5" type="subTitle"/>
          </p:nvPr>
        </p:nvSpPr>
        <p:spPr>
          <a:xfrm>
            <a:off x="3464405" y="3377184"/>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20" name="Google Shape;3520;p83"/>
          <p:cNvSpPr txBox="1"/>
          <p:nvPr>
            <p:ph idx="6" type="subTitle"/>
          </p:nvPr>
        </p:nvSpPr>
        <p:spPr>
          <a:xfrm>
            <a:off x="6009467" y="3377184"/>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21" name="Google Shape;3521;p83"/>
          <p:cNvSpPr txBox="1"/>
          <p:nvPr>
            <p:ph idx="7" type="subTitle"/>
          </p:nvPr>
        </p:nvSpPr>
        <p:spPr>
          <a:xfrm>
            <a:off x="914693" y="1289304"/>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3522" name="Google Shape;3522;p83"/>
          <p:cNvSpPr txBox="1"/>
          <p:nvPr>
            <p:ph idx="8" type="subTitle"/>
          </p:nvPr>
        </p:nvSpPr>
        <p:spPr>
          <a:xfrm>
            <a:off x="3464400" y="1289304"/>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3523" name="Google Shape;3523;p83"/>
          <p:cNvSpPr txBox="1"/>
          <p:nvPr>
            <p:ph idx="9" type="subTitle"/>
          </p:nvPr>
        </p:nvSpPr>
        <p:spPr>
          <a:xfrm>
            <a:off x="6014107" y="1289304"/>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3524" name="Google Shape;3524;p83"/>
          <p:cNvSpPr txBox="1"/>
          <p:nvPr>
            <p:ph idx="13" type="subTitle"/>
          </p:nvPr>
        </p:nvSpPr>
        <p:spPr>
          <a:xfrm>
            <a:off x="914693" y="2983992"/>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3525" name="Google Shape;3525;p83"/>
          <p:cNvSpPr txBox="1"/>
          <p:nvPr>
            <p:ph idx="14" type="subTitle"/>
          </p:nvPr>
        </p:nvSpPr>
        <p:spPr>
          <a:xfrm>
            <a:off x="3464400" y="2983992"/>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3526" name="Google Shape;3526;p83"/>
          <p:cNvSpPr txBox="1"/>
          <p:nvPr>
            <p:ph idx="15" type="subTitle"/>
          </p:nvPr>
        </p:nvSpPr>
        <p:spPr>
          <a:xfrm>
            <a:off x="6014107" y="2983992"/>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grpSp>
        <p:nvGrpSpPr>
          <p:cNvPr id="3527" name="Google Shape;3527;p83"/>
          <p:cNvGrpSpPr/>
          <p:nvPr/>
        </p:nvGrpSpPr>
        <p:grpSpPr>
          <a:xfrm>
            <a:off x="76200" y="61545"/>
            <a:ext cx="8991600" cy="5021011"/>
            <a:chOff x="76200" y="61545"/>
            <a:chExt cx="8991600" cy="5021011"/>
          </a:xfrm>
        </p:grpSpPr>
        <p:grpSp>
          <p:nvGrpSpPr>
            <p:cNvPr id="3528" name="Google Shape;3528;p83"/>
            <p:cNvGrpSpPr/>
            <p:nvPr/>
          </p:nvGrpSpPr>
          <p:grpSpPr>
            <a:xfrm>
              <a:off x="76200" y="61545"/>
              <a:ext cx="396800" cy="397475"/>
              <a:chOff x="419175" y="5365125"/>
              <a:chExt cx="396800" cy="397475"/>
            </a:xfrm>
          </p:grpSpPr>
          <p:sp>
            <p:nvSpPr>
              <p:cNvPr id="3529" name="Google Shape;3529;p83"/>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3"/>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3"/>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2" name="Google Shape;3532;p83"/>
            <p:cNvGrpSpPr/>
            <p:nvPr/>
          </p:nvGrpSpPr>
          <p:grpSpPr>
            <a:xfrm>
              <a:off x="8671025" y="61545"/>
              <a:ext cx="396775" cy="397475"/>
              <a:chOff x="4041350" y="5365125"/>
              <a:chExt cx="396775" cy="397475"/>
            </a:xfrm>
          </p:grpSpPr>
          <p:sp>
            <p:nvSpPr>
              <p:cNvPr id="3533" name="Google Shape;3533;p83"/>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3"/>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3"/>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6" name="Google Shape;3536;p83"/>
            <p:cNvGrpSpPr/>
            <p:nvPr/>
          </p:nvGrpSpPr>
          <p:grpSpPr>
            <a:xfrm>
              <a:off x="76200" y="4685081"/>
              <a:ext cx="396800" cy="397475"/>
              <a:chOff x="419175" y="8975500"/>
              <a:chExt cx="396800" cy="397475"/>
            </a:xfrm>
          </p:grpSpPr>
          <p:sp>
            <p:nvSpPr>
              <p:cNvPr id="3537" name="Google Shape;3537;p83"/>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3"/>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3"/>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0" name="Google Shape;3540;p83"/>
            <p:cNvGrpSpPr/>
            <p:nvPr/>
          </p:nvGrpSpPr>
          <p:grpSpPr>
            <a:xfrm>
              <a:off x="8671025" y="4685081"/>
              <a:ext cx="396775" cy="397475"/>
              <a:chOff x="4041350" y="8975500"/>
              <a:chExt cx="396775" cy="397475"/>
            </a:xfrm>
          </p:grpSpPr>
          <p:sp>
            <p:nvSpPr>
              <p:cNvPr id="3541" name="Google Shape;3541;p83"/>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3"/>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3"/>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4" name="Google Shape;3544;p83"/>
          <p:cNvGrpSpPr/>
          <p:nvPr/>
        </p:nvGrpSpPr>
        <p:grpSpPr>
          <a:xfrm>
            <a:off x="672690" y="104655"/>
            <a:ext cx="7798619" cy="4934802"/>
            <a:chOff x="720006" y="104655"/>
            <a:chExt cx="7798619" cy="4934802"/>
          </a:xfrm>
        </p:grpSpPr>
        <p:grpSp>
          <p:nvGrpSpPr>
            <p:cNvPr id="3545" name="Google Shape;3545;p83"/>
            <p:cNvGrpSpPr/>
            <p:nvPr/>
          </p:nvGrpSpPr>
          <p:grpSpPr>
            <a:xfrm rot="10800000">
              <a:off x="6935025" y="4881282"/>
              <a:ext cx="1583600" cy="158175"/>
              <a:chOff x="929000" y="5481675"/>
              <a:chExt cx="1583600" cy="158175"/>
            </a:xfrm>
          </p:grpSpPr>
          <p:sp>
            <p:nvSpPr>
              <p:cNvPr id="3546" name="Google Shape;3546;p83"/>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3"/>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3"/>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3"/>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3"/>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3"/>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3"/>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3"/>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3"/>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3"/>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6" name="Google Shape;3556;p83"/>
            <p:cNvGrpSpPr/>
            <p:nvPr/>
          </p:nvGrpSpPr>
          <p:grpSpPr>
            <a:xfrm rot="10800000">
              <a:off x="720006" y="104655"/>
              <a:ext cx="1583600" cy="158875"/>
              <a:chOff x="2345400" y="9097575"/>
              <a:chExt cx="1583600" cy="158875"/>
            </a:xfrm>
          </p:grpSpPr>
          <p:sp>
            <p:nvSpPr>
              <p:cNvPr id="3557" name="Google Shape;3557;p83"/>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3"/>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3"/>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3"/>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3"/>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3"/>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3"/>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3"/>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3"/>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3"/>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567" name="Shape 3567"/>
        <p:cNvGrpSpPr/>
        <p:nvPr/>
      </p:nvGrpSpPr>
      <p:grpSpPr>
        <a:xfrm>
          <a:off x="0" y="0"/>
          <a:ext cx="0" cy="0"/>
          <a:chOff x="0" y="0"/>
          <a:chExt cx="0" cy="0"/>
        </a:xfrm>
      </p:grpSpPr>
      <p:pic>
        <p:nvPicPr>
          <p:cNvPr id="3568" name="Google Shape;3568;p84"/>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569" name="Google Shape;3569;p84"/>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70" name="Google Shape;3570;p84"/>
          <p:cNvSpPr txBox="1"/>
          <p:nvPr>
            <p:ph hasCustomPrompt="1" type="title"/>
          </p:nvPr>
        </p:nvSpPr>
        <p:spPr>
          <a:xfrm>
            <a:off x="1203838" y="1322925"/>
            <a:ext cx="3218100" cy="828300"/>
          </a:xfrm>
          <a:prstGeom prst="rect">
            <a:avLst/>
          </a:prstGeom>
        </p:spPr>
        <p:txBody>
          <a:bodyPr anchorCtr="0" anchor="b" bIns="91425" lIns="91425" spcFirstLastPara="1" rIns="91425" wrap="square" tIns="91425">
            <a:noAutofit/>
          </a:bodyPr>
          <a:lstStyle>
            <a:lvl1pPr lvl="0" algn="ctr">
              <a:spcBef>
                <a:spcPts val="0"/>
              </a:spcBef>
              <a:spcAft>
                <a:spcPts val="0"/>
              </a:spcAft>
              <a:buSzPts val="5500"/>
              <a:buNone/>
              <a:defRPr sz="5000"/>
            </a:lvl1pPr>
            <a:lvl2pPr lvl="1" algn="ctr">
              <a:spcBef>
                <a:spcPts val="0"/>
              </a:spcBef>
              <a:spcAft>
                <a:spcPts val="0"/>
              </a:spcAft>
              <a:buSzPts val="5500"/>
              <a:buNone/>
              <a:defRPr sz="5500"/>
            </a:lvl2pPr>
            <a:lvl3pPr lvl="2" algn="ctr">
              <a:spcBef>
                <a:spcPts val="0"/>
              </a:spcBef>
              <a:spcAft>
                <a:spcPts val="0"/>
              </a:spcAft>
              <a:buSzPts val="5500"/>
              <a:buNone/>
              <a:defRPr sz="5500"/>
            </a:lvl3pPr>
            <a:lvl4pPr lvl="3" algn="ctr">
              <a:spcBef>
                <a:spcPts val="0"/>
              </a:spcBef>
              <a:spcAft>
                <a:spcPts val="0"/>
              </a:spcAft>
              <a:buSzPts val="5500"/>
              <a:buNone/>
              <a:defRPr sz="5500"/>
            </a:lvl4pPr>
            <a:lvl5pPr lvl="4" algn="ctr">
              <a:spcBef>
                <a:spcPts val="0"/>
              </a:spcBef>
              <a:spcAft>
                <a:spcPts val="0"/>
              </a:spcAft>
              <a:buSzPts val="5500"/>
              <a:buNone/>
              <a:defRPr sz="5500"/>
            </a:lvl5pPr>
            <a:lvl6pPr lvl="5" algn="ctr">
              <a:spcBef>
                <a:spcPts val="0"/>
              </a:spcBef>
              <a:spcAft>
                <a:spcPts val="0"/>
              </a:spcAft>
              <a:buSzPts val="5500"/>
              <a:buNone/>
              <a:defRPr sz="5500"/>
            </a:lvl6pPr>
            <a:lvl7pPr lvl="6" algn="ctr">
              <a:spcBef>
                <a:spcPts val="0"/>
              </a:spcBef>
              <a:spcAft>
                <a:spcPts val="0"/>
              </a:spcAft>
              <a:buSzPts val="5500"/>
              <a:buNone/>
              <a:defRPr sz="5500"/>
            </a:lvl7pPr>
            <a:lvl8pPr lvl="7" algn="ctr">
              <a:spcBef>
                <a:spcPts val="0"/>
              </a:spcBef>
              <a:spcAft>
                <a:spcPts val="0"/>
              </a:spcAft>
              <a:buSzPts val="5500"/>
              <a:buNone/>
              <a:defRPr sz="5500"/>
            </a:lvl8pPr>
            <a:lvl9pPr lvl="8" algn="ctr">
              <a:spcBef>
                <a:spcPts val="0"/>
              </a:spcBef>
              <a:spcAft>
                <a:spcPts val="0"/>
              </a:spcAft>
              <a:buSzPts val="5500"/>
              <a:buNone/>
              <a:defRPr sz="5500"/>
            </a:lvl9pPr>
          </a:lstStyle>
          <a:p>
            <a:r>
              <a:t>xx%</a:t>
            </a:r>
          </a:p>
        </p:txBody>
      </p:sp>
      <p:sp>
        <p:nvSpPr>
          <p:cNvPr id="3571" name="Google Shape;3571;p84"/>
          <p:cNvSpPr txBox="1"/>
          <p:nvPr>
            <p:ph idx="1" type="subTitle"/>
          </p:nvPr>
        </p:nvSpPr>
        <p:spPr>
          <a:xfrm>
            <a:off x="1203838" y="2028955"/>
            <a:ext cx="3218100" cy="361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3572" name="Google Shape;3572;p84"/>
          <p:cNvSpPr txBox="1"/>
          <p:nvPr>
            <p:ph hasCustomPrompt="1" idx="2" type="title"/>
          </p:nvPr>
        </p:nvSpPr>
        <p:spPr>
          <a:xfrm>
            <a:off x="4722063" y="1322917"/>
            <a:ext cx="3218100" cy="828300"/>
          </a:xfrm>
          <a:prstGeom prst="rect">
            <a:avLst/>
          </a:prstGeom>
        </p:spPr>
        <p:txBody>
          <a:bodyPr anchorCtr="0" anchor="b" bIns="91425" lIns="91425" spcFirstLastPara="1" rIns="91425" wrap="square" tIns="91425">
            <a:noAutofit/>
          </a:bodyPr>
          <a:lstStyle>
            <a:lvl1pPr lvl="0" algn="ctr">
              <a:spcBef>
                <a:spcPts val="0"/>
              </a:spcBef>
              <a:spcAft>
                <a:spcPts val="0"/>
              </a:spcAft>
              <a:buSzPts val="5500"/>
              <a:buNone/>
              <a:defRPr sz="5000"/>
            </a:lvl1pPr>
            <a:lvl2pPr lvl="1" algn="ctr">
              <a:spcBef>
                <a:spcPts val="0"/>
              </a:spcBef>
              <a:spcAft>
                <a:spcPts val="0"/>
              </a:spcAft>
              <a:buSzPts val="5500"/>
              <a:buNone/>
              <a:defRPr sz="5500"/>
            </a:lvl2pPr>
            <a:lvl3pPr lvl="2" algn="ctr">
              <a:spcBef>
                <a:spcPts val="0"/>
              </a:spcBef>
              <a:spcAft>
                <a:spcPts val="0"/>
              </a:spcAft>
              <a:buSzPts val="5500"/>
              <a:buNone/>
              <a:defRPr sz="5500"/>
            </a:lvl3pPr>
            <a:lvl4pPr lvl="3" algn="ctr">
              <a:spcBef>
                <a:spcPts val="0"/>
              </a:spcBef>
              <a:spcAft>
                <a:spcPts val="0"/>
              </a:spcAft>
              <a:buSzPts val="5500"/>
              <a:buNone/>
              <a:defRPr sz="5500"/>
            </a:lvl4pPr>
            <a:lvl5pPr lvl="4" algn="ctr">
              <a:spcBef>
                <a:spcPts val="0"/>
              </a:spcBef>
              <a:spcAft>
                <a:spcPts val="0"/>
              </a:spcAft>
              <a:buSzPts val="5500"/>
              <a:buNone/>
              <a:defRPr sz="5500"/>
            </a:lvl5pPr>
            <a:lvl6pPr lvl="5" algn="ctr">
              <a:spcBef>
                <a:spcPts val="0"/>
              </a:spcBef>
              <a:spcAft>
                <a:spcPts val="0"/>
              </a:spcAft>
              <a:buSzPts val="5500"/>
              <a:buNone/>
              <a:defRPr sz="5500"/>
            </a:lvl6pPr>
            <a:lvl7pPr lvl="6" algn="ctr">
              <a:spcBef>
                <a:spcPts val="0"/>
              </a:spcBef>
              <a:spcAft>
                <a:spcPts val="0"/>
              </a:spcAft>
              <a:buSzPts val="5500"/>
              <a:buNone/>
              <a:defRPr sz="5500"/>
            </a:lvl7pPr>
            <a:lvl8pPr lvl="7" algn="ctr">
              <a:spcBef>
                <a:spcPts val="0"/>
              </a:spcBef>
              <a:spcAft>
                <a:spcPts val="0"/>
              </a:spcAft>
              <a:buSzPts val="5500"/>
              <a:buNone/>
              <a:defRPr sz="5500"/>
            </a:lvl8pPr>
            <a:lvl9pPr lvl="8" algn="ctr">
              <a:spcBef>
                <a:spcPts val="0"/>
              </a:spcBef>
              <a:spcAft>
                <a:spcPts val="0"/>
              </a:spcAft>
              <a:buSzPts val="5500"/>
              <a:buNone/>
              <a:defRPr sz="5500"/>
            </a:lvl9pPr>
          </a:lstStyle>
          <a:p>
            <a:r>
              <a:t>xx%</a:t>
            </a:r>
          </a:p>
        </p:txBody>
      </p:sp>
      <p:sp>
        <p:nvSpPr>
          <p:cNvPr id="3573" name="Google Shape;3573;p84"/>
          <p:cNvSpPr txBox="1"/>
          <p:nvPr>
            <p:ph idx="3" type="subTitle"/>
          </p:nvPr>
        </p:nvSpPr>
        <p:spPr>
          <a:xfrm>
            <a:off x="4722063" y="2028949"/>
            <a:ext cx="3218100" cy="361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3574" name="Google Shape;3574;p84"/>
          <p:cNvSpPr txBox="1"/>
          <p:nvPr>
            <p:ph hasCustomPrompt="1" idx="4" type="title"/>
          </p:nvPr>
        </p:nvSpPr>
        <p:spPr>
          <a:xfrm>
            <a:off x="2962950" y="2753347"/>
            <a:ext cx="3218100" cy="828300"/>
          </a:xfrm>
          <a:prstGeom prst="rect">
            <a:avLst/>
          </a:prstGeom>
        </p:spPr>
        <p:txBody>
          <a:bodyPr anchorCtr="0" anchor="b" bIns="91425" lIns="91425" spcFirstLastPara="1" rIns="91425" wrap="square" tIns="91425">
            <a:noAutofit/>
          </a:bodyPr>
          <a:lstStyle>
            <a:lvl1pPr lvl="0" algn="ctr">
              <a:spcBef>
                <a:spcPts val="0"/>
              </a:spcBef>
              <a:spcAft>
                <a:spcPts val="0"/>
              </a:spcAft>
              <a:buSzPts val="5500"/>
              <a:buNone/>
              <a:defRPr sz="5000"/>
            </a:lvl1pPr>
            <a:lvl2pPr lvl="1" algn="ctr">
              <a:spcBef>
                <a:spcPts val="0"/>
              </a:spcBef>
              <a:spcAft>
                <a:spcPts val="0"/>
              </a:spcAft>
              <a:buSzPts val="5500"/>
              <a:buNone/>
              <a:defRPr sz="5500"/>
            </a:lvl2pPr>
            <a:lvl3pPr lvl="2" algn="ctr">
              <a:spcBef>
                <a:spcPts val="0"/>
              </a:spcBef>
              <a:spcAft>
                <a:spcPts val="0"/>
              </a:spcAft>
              <a:buSzPts val="5500"/>
              <a:buNone/>
              <a:defRPr sz="5500"/>
            </a:lvl3pPr>
            <a:lvl4pPr lvl="3" algn="ctr">
              <a:spcBef>
                <a:spcPts val="0"/>
              </a:spcBef>
              <a:spcAft>
                <a:spcPts val="0"/>
              </a:spcAft>
              <a:buSzPts val="5500"/>
              <a:buNone/>
              <a:defRPr sz="5500"/>
            </a:lvl4pPr>
            <a:lvl5pPr lvl="4" algn="ctr">
              <a:spcBef>
                <a:spcPts val="0"/>
              </a:spcBef>
              <a:spcAft>
                <a:spcPts val="0"/>
              </a:spcAft>
              <a:buSzPts val="5500"/>
              <a:buNone/>
              <a:defRPr sz="5500"/>
            </a:lvl5pPr>
            <a:lvl6pPr lvl="5" algn="ctr">
              <a:spcBef>
                <a:spcPts val="0"/>
              </a:spcBef>
              <a:spcAft>
                <a:spcPts val="0"/>
              </a:spcAft>
              <a:buSzPts val="5500"/>
              <a:buNone/>
              <a:defRPr sz="5500"/>
            </a:lvl6pPr>
            <a:lvl7pPr lvl="6" algn="ctr">
              <a:spcBef>
                <a:spcPts val="0"/>
              </a:spcBef>
              <a:spcAft>
                <a:spcPts val="0"/>
              </a:spcAft>
              <a:buSzPts val="5500"/>
              <a:buNone/>
              <a:defRPr sz="5500"/>
            </a:lvl7pPr>
            <a:lvl8pPr lvl="7" algn="ctr">
              <a:spcBef>
                <a:spcPts val="0"/>
              </a:spcBef>
              <a:spcAft>
                <a:spcPts val="0"/>
              </a:spcAft>
              <a:buSzPts val="5500"/>
              <a:buNone/>
              <a:defRPr sz="5500"/>
            </a:lvl8pPr>
            <a:lvl9pPr lvl="8" algn="ctr">
              <a:spcBef>
                <a:spcPts val="0"/>
              </a:spcBef>
              <a:spcAft>
                <a:spcPts val="0"/>
              </a:spcAft>
              <a:buSzPts val="5500"/>
              <a:buNone/>
              <a:defRPr sz="5500"/>
            </a:lvl9pPr>
          </a:lstStyle>
          <a:p>
            <a:r>
              <a:t>xx%</a:t>
            </a:r>
          </a:p>
        </p:txBody>
      </p:sp>
      <p:sp>
        <p:nvSpPr>
          <p:cNvPr id="3575" name="Google Shape;3575;p84"/>
          <p:cNvSpPr txBox="1"/>
          <p:nvPr>
            <p:ph idx="5" type="subTitle"/>
          </p:nvPr>
        </p:nvSpPr>
        <p:spPr>
          <a:xfrm>
            <a:off x="2962963" y="3459375"/>
            <a:ext cx="3218100" cy="361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grpSp>
        <p:nvGrpSpPr>
          <p:cNvPr id="3576" name="Google Shape;3576;p84"/>
          <p:cNvGrpSpPr/>
          <p:nvPr/>
        </p:nvGrpSpPr>
        <p:grpSpPr>
          <a:xfrm>
            <a:off x="160725" y="611428"/>
            <a:ext cx="8823256" cy="3921250"/>
            <a:chOff x="160725" y="611428"/>
            <a:chExt cx="8823256" cy="3921250"/>
          </a:xfrm>
        </p:grpSpPr>
        <p:grpSp>
          <p:nvGrpSpPr>
            <p:cNvPr id="3577" name="Google Shape;3577;p84"/>
            <p:cNvGrpSpPr/>
            <p:nvPr/>
          </p:nvGrpSpPr>
          <p:grpSpPr>
            <a:xfrm flipH="1">
              <a:off x="8825106" y="2949778"/>
              <a:ext cx="158875" cy="1582900"/>
              <a:chOff x="536400" y="7246950"/>
              <a:chExt cx="158875" cy="1582900"/>
            </a:xfrm>
          </p:grpSpPr>
          <p:sp>
            <p:nvSpPr>
              <p:cNvPr id="3578" name="Google Shape;3578;p84"/>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4"/>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4"/>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4"/>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4"/>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4"/>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4"/>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4"/>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4"/>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4"/>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84"/>
            <p:cNvGrpSpPr/>
            <p:nvPr/>
          </p:nvGrpSpPr>
          <p:grpSpPr>
            <a:xfrm flipH="1">
              <a:off x="160725" y="611428"/>
              <a:ext cx="158175" cy="1583575"/>
              <a:chOff x="4162050" y="5908250"/>
              <a:chExt cx="158175" cy="1583575"/>
            </a:xfrm>
          </p:grpSpPr>
          <p:sp>
            <p:nvSpPr>
              <p:cNvPr id="3589" name="Google Shape;3589;p84"/>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4"/>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4"/>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4"/>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4"/>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4"/>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4"/>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4"/>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4"/>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4"/>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9" name="Google Shape;3599;p84"/>
          <p:cNvGrpSpPr/>
          <p:nvPr/>
        </p:nvGrpSpPr>
        <p:grpSpPr>
          <a:xfrm>
            <a:off x="76200" y="61545"/>
            <a:ext cx="8991600" cy="5021011"/>
            <a:chOff x="76200" y="61545"/>
            <a:chExt cx="8991600" cy="5021011"/>
          </a:xfrm>
        </p:grpSpPr>
        <p:grpSp>
          <p:nvGrpSpPr>
            <p:cNvPr id="3600" name="Google Shape;3600;p84"/>
            <p:cNvGrpSpPr/>
            <p:nvPr/>
          </p:nvGrpSpPr>
          <p:grpSpPr>
            <a:xfrm>
              <a:off x="76200" y="61545"/>
              <a:ext cx="396800" cy="397475"/>
              <a:chOff x="419175" y="5365125"/>
              <a:chExt cx="396800" cy="397475"/>
            </a:xfrm>
          </p:grpSpPr>
          <p:sp>
            <p:nvSpPr>
              <p:cNvPr id="3601" name="Google Shape;3601;p84"/>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4"/>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4"/>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84"/>
            <p:cNvGrpSpPr/>
            <p:nvPr/>
          </p:nvGrpSpPr>
          <p:grpSpPr>
            <a:xfrm>
              <a:off x="8671025" y="61545"/>
              <a:ext cx="396775" cy="397475"/>
              <a:chOff x="4041350" y="5365125"/>
              <a:chExt cx="396775" cy="397475"/>
            </a:xfrm>
          </p:grpSpPr>
          <p:sp>
            <p:nvSpPr>
              <p:cNvPr id="3605" name="Google Shape;3605;p84"/>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4"/>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4"/>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84"/>
            <p:cNvGrpSpPr/>
            <p:nvPr/>
          </p:nvGrpSpPr>
          <p:grpSpPr>
            <a:xfrm>
              <a:off x="76200" y="4685081"/>
              <a:ext cx="396800" cy="397475"/>
              <a:chOff x="419175" y="8975500"/>
              <a:chExt cx="396800" cy="397475"/>
            </a:xfrm>
          </p:grpSpPr>
          <p:sp>
            <p:nvSpPr>
              <p:cNvPr id="3609" name="Google Shape;3609;p84"/>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4"/>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4"/>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2" name="Google Shape;3612;p84"/>
            <p:cNvGrpSpPr/>
            <p:nvPr/>
          </p:nvGrpSpPr>
          <p:grpSpPr>
            <a:xfrm>
              <a:off x="8671025" y="4685081"/>
              <a:ext cx="396775" cy="397475"/>
              <a:chOff x="4041350" y="8975500"/>
              <a:chExt cx="396775" cy="397475"/>
            </a:xfrm>
          </p:grpSpPr>
          <p:sp>
            <p:nvSpPr>
              <p:cNvPr id="3613" name="Google Shape;3613;p84"/>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4"/>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4"/>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616" name="Shape 3616"/>
        <p:cNvGrpSpPr/>
        <p:nvPr/>
      </p:nvGrpSpPr>
      <p:grpSpPr>
        <a:xfrm>
          <a:off x="0" y="0"/>
          <a:ext cx="0" cy="0"/>
          <a:chOff x="0" y="0"/>
          <a:chExt cx="0" cy="0"/>
        </a:xfrm>
      </p:grpSpPr>
      <p:pic>
        <p:nvPicPr>
          <p:cNvPr id="3617" name="Google Shape;3617;p85"/>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618" name="Google Shape;3618;p85"/>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19" name="Google Shape;3619;p85"/>
          <p:cNvSpPr txBox="1"/>
          <p:nvPr>
            <p:ph type="ctrTitle"/>
          </p:nvPr>
        </p:nvSpPr>
        <p:spPr>
          <a:xfrm>
            <a:off x="2429950" y="821263"/>
            <a:ext cx="4284000" cy="9978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620" name="Google Shape;3620;p85"/>
          <p:cNvSpPr txBox="1"/>
          <p:nvPr>
            <p:ph idx="1" type="subTitle"/>
          </p:nvPr>
        </p:nvSpPr>
        <p:spPr>
          <a:xfrm>
            <a:off x="2425075" y="1855988"/>
            <a:ext cx="4293900" cy="99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3621" name="Google Shape;3621;p85"/>
          <p:cNvGrpSpPr/>
          <p:nvPr/>
        </p:nvGrpSpPr>
        <p:grpSpPr>
          <a:xfrm flipH="1">
            <a:off x="160722" y="1152913"/>
            <a:ext cx="8822206" cy="2837675"/>
            <a:chOff x="161072" y="700978"/>
            <a:chExt cx="8822206" cy="2837675"/>
          </a:xfrm>
        </p:grpSpPr>
        <p:grpSp>
          <p:nvGrpSpPr>
            <p:cNvPr id="3622" name="Google Shape;3622;p85"/>
            <p:cNvGrpSpPr/>
            <p:nvPr/>
          </p:nvGrpSpPr>
          <p:grpSpPr>
            <a:xfrm>
              <a:off x="161072" y="700978"/>
              <a:ext cx="158175" cy="633325"/>
              <a:chOff x="537800" y="5950550"/>
              <a:chExt cx="158175" cy="633325"/>
            </a:xfrm>
          </p:grpSpPr>
          <p:sp>
            <p:nvSpPr>
              <p:cNvPr id="3623" name="Google Shape;3623;p85"/>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5"/>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5"/>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5"/>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7" name="Google Shape;3627;p85"/>
            <p:cNvGrpSpPr/>
            <p:nvPr/>
          </p:nvGrpSpPr>
          <p:grpSpPr>
            <a:xfrm>
              <a:off x="8825103" y="2905353"/>
              <a:ext cx="158175" cy="633300"/>
              <a:chOff x="4162050" y="8154925"/>
              <a:chExt cx="158175" cy="633300"/>
            </a:xfrm>
          </p:grpSpPr>
          <p:sp>
            <p:nvSpPr>
              <p:cNvPr id="3628" name="Google Shape;3628;p85"/>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5"/>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5"/>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5"/>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2" name="Google Shape;3632;p85"/>
          <p:cNvGrpSpPr/>
          <p:nvPr/>
        </p:nvGrpSpPr>
        <p:grpSpPr>
          <a:xfrm flipH="1">
            <a:off x="160722" y="104519"/>
            <a:ext cx="8822556" cy="4934462"/>
            <a:chOff x="160722" y="104519"/>
            <a:chExt cx="8822556" cy="4934462"/>
          </a:xfrm>
        </p:grpSpPr>
        <p:grpSp>
          <p:nvGrpSpPr>
            <p:cNvPr id="3633" name="Google Shape;3633;p85"/>
            <p:cNvGrpSpPr/>
            <p:nvPr/>
          </p:nvGrpSpPr>
          <p:grpSpPr>
            <a:xfrm>
              <a:off x="6873531" y="4880106"/>
              <a:ext cx="1583600" cy="158875"/>
              <a:chOff x="2345400" y="9097575"/>
              <a:chExt cx="1583600" cy="158875"/>
            </a:xfrm>
          </p:grpSpPr>
          <p:sp>
            <p:nvSpPr>
              <p:cNvPr id="3634" name="Google Shape;3634;p85"/>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5"/>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5"/>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5"/>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5"/>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5"/>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5"/>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5"/>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5"/>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5"/>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85"/>
            <p:cNvGrpSpPr/>
            <p:nvPr/>
          </p:nvGrpSpPr>
          <p:grpSpPr>
            <a:xfrm>
              <a:off x="625406" y="104519"/>
              <a:ext cx="1583600" cy="158175"/>
              <a:chOff x="929000" y="5481675"/>
              <a:chExt cx="1583600" cy="158175"/>
            </a:xfrm>
          </p:grpSpPr>
          <p:sp>
            <p:nvSpPr>
              <p:cNvPr id="3645" name="Google Shape;3645;p85"/>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5"/>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5"/>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5"/>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5"/>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5"/>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5"/>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5"/>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5"/>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5"/>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85"/>
            <p:cNvGrpSpPr/>
            <p:nvPr/>
          </p:nvGrpSpPr>
          <p:grpSpPr>
            <a:xfrm>
              <a:off x="160722" y="2949778"/>
              <a:ext cx="158875" cy="1582900"/>
              <a:chOff x="536400" y="7246950"/>
              <a:chExt cx="158875" cy="1582900"/>
            </a:xfrm>
          </p:grpSpPr>
          <p:sp>
            <p:nvSpPr>
              <p:cNvPr id="3656" name="Google Shape;3656;p85"/>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5"/>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5"/>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5"/>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5"/>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5"/>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5"/>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5"/>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5"/>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5"/>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6" name="Google Shape;3666;p85"/>
            <p:cNvGrpSpPr/>
            <p:nvPr/>
          </p:nvGrpSpPr>
          <p:grpSpPr>
            <a:xfrm>
              <a:off x="8825103" y="611428"/>
              <a:ext cx="158175" cy="1583575"/>
              <a:chOff x="4162050" y="5908250"/>
              <a:chExt cx="158175" cy="1583575"/>
            </a:xfrm>
          </p:grpSpPr>
          <p:sp>
            <p:nvSpPr>
              <p:cNvPr id="3667" name="Google Shape;3667;p85"/>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5"/>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5"/>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5"/>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5"/>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5"/>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5"/>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5"/>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5"/>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5"/>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7" name="Google Shape;3677;p85"/>
          <p:cNvGrpSpPr/>
          <p:nvPr/>
        </p:nvGrpSpPr>
        <p:grpSpPr>
          <a:xfrm>
            <a:off x="76200" y="61545"/>
            <a:ext cx="8991600" cy="5021011"/>
            <a:chOff x="76200" y="61545"/>
            <a:chExt cx="8991600" cy="5021011"/>
          </a:xfrm>
        </p:grpSpPr>
        <p:grpSp>
          <p:nvGrpSpPr>
            <p:cNvPr id="3678" name="Google Shape;3678;p85"/>
            <p:cNvGrpSpPr/>
            <p:nvPr/>
          </p:nvGrpSpPr>
          <p:grpSpPr>
            <a:xfrm>
              <a:off x="76200" y="61545"/>
              <a:ext cx="396800" cy="397475"/>
              <a:chOff x="419175" y="5365125"/>
              <a:chExt cx="396800" cy="397475"/>
            </a:xfrm>
          </p:grpSpPr>
          <p:sp>
            <p:nvSpPr>
              <p:cNvPr id="3679" name="Google Shape;3679;p85"/>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5"/>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5"/>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85"/>
            <p:cNvGrpSpPr/>
            <p:nvPr/>
          </p:nvGrpSpPr>
          <p:grpSpPr>
            <a:xfrm>
              <a:off x="8671025" y="61545"/>
              <a:ext cx="396775" cy="397475"/>
              <a:chOff x="4041350" y="5365125"/>
              <a:chExt cx="396775" cy="397475"/>
            </a:xfrm>
          </p:grpSpPr>
          <p:sp>
            <p:nvSpPr>
              <p:cNvPr id="3683" name="Google Shape;3683;p85"/>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5"/>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5"/>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85"/>
            <p:cNvGrpSpPr/>
            <p:nvPr/>
          </p:nvGrpSpPr>
          <p:grpSpPr>
            <a:xfrm>
              <a:off x="76200" y="4685081"/>
              <a:ext cx="396800" cy="397475"/>
              <a:chOff x="419175" y="8975500"/>
              <a:chExt cx="396800" cy="397475"/>
            </a:xfrm>
          </p:grpSpPr>
          <p:sp>
            <p:nvSpPr>
              <p:cNvPr id="3687" name="Google Shape;3687;p85"/>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5"/>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5"/>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85"/>
            <p:cNvGrpSpPr/>
            <p:nvPr/>
          </p:nvGrpSpPr>
          <p:grpSpPr>
            <a:xfrm>
              <a:off x="8671025" y="4685081"/>
              <a:ext cx="396775" cy="397475"/>
              <a:chOff x="4041350" y="8975500"/>
              <a:chExt cx="396775" cy="397475"/>
            </a:xfrm>
          </p:grpSpPr>
          <p:sp>
            <p:nvSpPr>
              <p:cNvPr id="3691" name="Google Shape;3691;p85"/>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5"/>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5"/>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94" name="Google Shape;3694;p85"/>
          <p:cNvSpPr txBox="1"/>
          <p:nvPr/>
        </p:nvSpPr>
        <p:spPr>
          <a:xfrm>
            <a:off x="2429950" y="2890713"/>
            <a:ext cx="4293900" cy="478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Roboto"/>
                <a:ea typeface="Roboto"/>
                <a:cs typeface="Roboto"/>
                <a:sym typeface="Roboto"/>
              </a:rPr>
              <a:t>CREDITS: This presentation template was created by </a:t>
            </a:r>
            <a:r>
              <a:rPr b="1" lang="en" sz="1000" u="sng">
                <a:solidFill>
                  <a:schemeClr val="dk1"/>
                </a:solidFill>
                <a:latin typeface="Roboto"/>
                <a:ea typeface="Roboto"/>
                <a:cs typeface="Roboto"/>
                <a:sym typeface="Roboto"/>
                <a:hlinkClick r:id="rId3">
                  <a:extLst>
                    <a:ext uri="{A12FA001-AC4F-418D-AE19-62706E023703}">
                      <ahyp:hlinkClr val="tx"/>
                    </a:ext>
                  </a:extLst>
                </a:hlinkClick>
              </a:rPr>
              <a:t>Slidesgo</a:t>
            </a:r>
            <a:r>
              <a:rPr lang="en" sz="1000">
                <a:solidFill>
                  <a:schemeClr val="dk1"/>
                </a:solidFill>
                <a:latin typeface="Roboto"/>
                <a:ea typeface="Roboto"/>
                <a:cs typeface="Roboto"/>
                <a:sym typeface="Roboto"/>
              </a:rPr>
              <a:t>, and includes icons by </a:t>
            </a:r>
            <a:r>
              <a:rPr b="1" lang="en" sz="1000" u="sng">
                <a:solidFill>
                  <a:schemeClr val="dk1"/>
                </a:solidFill>
                <a:latin typeface="Roboto"/>
                <a:ea typeface="Roboto"/>
                <a:cs typeface="Roboto"/>
                <a:sym typeface="Roboto"/>
                <a:hlinkClick r:id="rId4">
                  <a:extLst>
                    <a:ext uri="{A12FA001-AC4F-418D-AE19-62706E023703}">
                      <ahyp:hlinkClr val="tx"/>
                    </a:ext>
                  </a:extLst>
                </a:hlinkClick>
              </a:rPr>
              <a:t>Flaticon</a:t>
            </a:r>
            <a:r>
              <a:rPr b="1" lang="en" sz="1000">
                <a:solidFill>
                  <a:schemeClr val="dk1"/>
                </a:solidFill>
                <a:latin typeface="Roboto"/>
                <a:ea typeface="Roboto"/>
                <a:cs typeface="Roboto"/>
                <a:sym typeface="Roboto"/>
              </a:rPr>
              <a:t> </a:t>
            </a:r>
            <a:r>
              <a:rPr lang="en" sz="1000">
                <a:solidFill>
                  <a:schemeClr val="dk1"/>
                </a:solidFill>
                <a:latin typeface="Roboto"/>
                <a:ea typeface="Roboto"/>
                <a:cs typeface="Roboto"/>
                <a:sym typeface="Roboto"/>
              </a:rPr>
              <a:t>and infographics &amp; images by </a:t>
            </a:r>
            <a:r>
              <a:rPr b="1" lang="en" sz="1000" u="sng">
                <a:solidFill>
                  <a:schemeClr val="dk1"/>
                </a:solidFill>
                <a:latin typeface="Roboto"/>
                <a:ea typeface="Roboto"/>
                <a:cs typeface="Roboto"/>
                <a:sym typeface="Roboto"/>
                <a:hlinkClick r:id="rId5">
                  <a:extLst>
                    <a:ext uri="{A12FA001-AC4F-418D-AE19-62706E023703}">
                      <ahyp:hlinkClr val="tx"/>
                    </a:ext>
                  </a:extLst>
                </a:hlinkClick>
              </a:rPr>
              <a:t>Freepik</a:t>
            </a:r>
            <a:endParaRPr b="1" sz="1000" u="sng">
              <a:solidFill>
                <a:schemeClr val="dk1"/>
              </a:solidFill>
              <a:latin typeface="Roboto"/>
              <a:ea typeface="Roboto"/>
              <a:cs typeface="Roboto"/>
              <a:sym typeface="Roboto"/>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695" name="Shape 3695"/>
        <p:cNvGrpSpPr/>
        <p:nvPr/>
      </p:nvGrpSpPr>
      <p:grpSpPr>
        <a:xfrm>
          <a:off x="0" y="0"/>
          <a:ext cx="0" cy="0"/>
          <a:chOff x="0" y="0"/>
          <a:chExt cx="0" cy="0"/>
        </a:xfrm>
      </p:grpSpPr>
      <p:pic>
        <p:nvPicPr>
          <p:cNvPr id="3696" name="Google Shape;3696;p86"/>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697" name="Google Shape;3697;p86"/>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3698" name="Google Shape;3698;p86"/>
          <p:cNvGrpSpPr/>
          <p:nvPr/>
        </p:nvGrpSpPr>
        <p:grpSpPr>
          <a:xfrm>
            <a:off x="160725" y="611428"/>
            <a:ext cx="8823256" cy="3921250"/>
            <a:chOff x="160725" y="611428"/>
            <a:chExt cx="8823256" cy="3921250"/>
          </a:xfrm>
        </p:grpSpPr>
        <p:grpSp>
          <p:nvGrpSpPr>
            <p:cNvPr id="3699" name="Google Shape;3699;p86"/>
            <p:cNvGrpSpPr/>
            <p:nvPr/>
          </p:nvGrpSpPr>
          <p:grpSpPr>
            <a:xfrm flipH="1">
              <a:off x="8825106" y="2949778"/>
              <a:ext cx="158875" cy="1582900"/>
              <a:chOff x="536400" y="7246950"/>
              <a:chExt cx="158875" cy="1582900"/>
            </a:xfrm>
          </p:grpSpPr>
          <p:sp>
            <p:nvSpPr>
              <p:cNvPr id="3700" name="Google Shape;3700;p86"/>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6"/>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6"/>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6"/>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6"/>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6"/>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6"/>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6"/>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6"/>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6"/>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86"/>
            <p:cNvGrpSpPr/>
            <p:nvPr/>
          </p:nvGrpSpPr>
          <p:grpSpPr>
            <a:xfrm flipH="1">
              <a:off x="160725" y="611428"/>
              <a:ext cx="158175" cy="1583575"/>
              <a:chOff x="4162050" y="5908250"/>
              <a:chExt cx="158175" cy="1583575"/>
            </a:xfrm>
          </p:grpSpPr>
          <p:sp>
            <p:nvSpPr>
              <p:cNvPr id="3711" name="Google Shape;3711;p86"/>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6"/>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6"/>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6"/>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6"/>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6"/>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6"/>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6"/>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6"/>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6"/>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1" name="Google Shape;3721;p86"/>
          <p:cNvGrpSpPr/>
          <p:nvPr/>
        </p:nvGrpSpPr>
        <p:grpSpPr>
          <a:xfrm>
            <a:off x="76200" y="61545"/>
            <a:ext cx="8991600" cy="5021011"/>
            <a:chOff x="76200" y="61545"/>
            <a:chExt cx="8991600" cy="5021011"/>
          </a:xfrm>
        </p:grpSpPr>
        <p:grpSp>
          <p:nvGrpSpPr>
            <p:cNvPr id="3722" name="Google Shape;3722;p86"/>
            <p:cNvGrpSpPr/>
            <p:nvPr/>
          </p:nvGrpSpPr>
          <p:grpSpPr>
            <a:xfrm>
              <a:off x="76200" y="61545"/>
              <a:ext cx="396800" cy="397475"/>
              <a:chOff x="419175" y="5365125"/>
              <a:chExt cx="396800" cy="397475"/>
            </a:xfrm>
          </p:grpSpPr>
          <p:sp>
            <p:nvSpPr>
              <p:cNvPr id="3723" name="Google Shape;3723;p86"/>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6"/>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6"/>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86"/>
            <p:cNvGrpSpPr/>
            <p:nvPr/>
          </p:nvGrpSpPr>
          <p:grpSpPr>
            <a:xfrm>
              <a:off x="8671025" y="61545"/>
              <a:ext cx="396775" cy="397475"/>
              <a:chOff x="4041350" y="5365125"/>
              <a:chExt cx="396775" cy="397475"/>
            </a:xfrm>
          </p:grpSpPr>
          <p:sp>
            <p:nvSpPr>
              <p:cNvPr id="3727" name="Google Shape;3727;p86"/>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6"/>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6"/>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86"/>
            <p:cNvGrpSpPr/>
            <p:nvPr/>
          </p:nvGrpSpPr>
          <p:grpSpPr>
            <a:xfrm>
              <a:off x="76200" y="4685081"/>
              <a:ext cx="396800" cy="397475"/>
              <a:chOff x="419175" y="8975500"/>
              <a:chExt cx="396800" cy="397475"/>
            </a:xfrm>
          </p:grpSpPr>
          <p:sp>
            <p:nvSpPr>
              <p:cNvPr id="3731" name="Google Shape;3731;p86"/>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6"/>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6"/>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86"/>
            <p:cNvGrpSpPr/>
            <p:nvPr/>
          </p:nvGrpSpPr>
          <p:grpSpPr>
            <a:xfrm>
              <a:off x="8671025" y="4685081"/>
              <a:ext cx="396775" cy="397475"/>
              <a:chOff x="4041350" y="8975500"/>
              <a:chExt cx="396775" cy="397475"/>
            </a:xfrm>
          </p:grpSpPr>
          <p:sp>
            <p:nvSpPr>
              <p:cNvPr id="3735" name="Google Shape;3735;p86"/>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6"/>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6"/>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738" name="Shape 3738"/>
        <p:cNvGrpSpPr/>
        <p:nvPr/>
      </p:nvGrpSpPr>
      <p:grpSpPr>
        <a:xfrm>
          <a:off x="0" y="0"/>
          <a:ext cx="0" cy="0"/>
          <a:chOff x="0" y="0"/>
          <a:chExt cx="0" cy="0"/>
        </a:xfrm>
      </p:grpSpPr>
      <p:pic>
        <p:nvPicPr>
          <p:cNvPr id="3739" name="Google Shape;3739;p87"/>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740" name="Google Shape;3740;p87"/>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3741" name="Google Shape;3741;p87"/>
          <p:cNvGrpSpPr/>
          <p:nvPr/>
        </p:nvGrpSpPr>
        <p:grpSpPr>
          <a:xfrm>
            <a:off x="161072" y="700978"/>
            <a:ext cx="8822206" cy="2837675"/>
            <a:chOff x="161072" y="700978"/>
            <a:chExt cx="8822206" cy="2837675"/>
          </a:xfrm>
        </p:grpSpPr>
        <p:grpSp>
          <p:nvGrpSpPr>
            <p:cNvPr id="3742" name="Google Shape;3742;p87"/>
            <p:cNvGrpSpPr/>
            <p:nvPr/>
          </p:nvGrpSpPr>
          <p:grpSpPr>
            <a:xfrm>
              <a:off x="161072" y="700978"/>
              <a:ext cx="158175" cy="633325"/>
              <a:chOff x="537800" y="5950550"/>
              <a:chExt cx="158175" cy="633325"/>
            </a:xfrm>
          </p:grpSpPr>
          <p:sp>
            <p:nvSpPr>
              <p:cNvPr id="3743" name="Google Shape;3743;p87"/>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7"/>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7"/>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7"/>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87"/>
            <p:cNvGrpSpPr/>
            <p:nvPr/>
          </p:nvGrpSpPr>
          <p:grpSpPr>
            <a:xfrm>
              <a:off x="8825103" y="2905353"/>
              <a:ext cx="158175" cy="633300"/>
              <a:chOff x="4162050" y="8154925"/>
              <a:chExt cx="158175" cy="633300"/>
            </a:xfrm>
          </p:grpSpPr>
          <p:sp>
            <p:nvSpPr>
              <p:cNvPr id="3748" name="Google Shape;3748;p87"/>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7"/>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7"/>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7"/>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2" name="Google Shape;3752;p87"/>
          <p:cNvGrpSpPr/>
          <p:nvPr/>
        </p:nvGrpSpPr>
        <p:grpSpPr>
          <a:xfrm>
            <a:off x="160722" y="104519"/>
            <a:ext cx="8822556" cy="4934462"/>
            <a:chOff x="160722" y="104519"/>
            <a:chExt cx="8822556" cy="4934462"/>
          </a:xfrm>
        </p:grpSpPr>
        <p:grpSp>
          <p:nvGrpSpPr>
            <p:cNvPr id="3753" name="Google Shape;3753;p87"/>
            <p:cNvGrpSpPr/>
            <p:nvPr/>
          </p:nvGrpSpPr>
          <p:grpSpPr>
            <a:xfrm>
              <a:off x="6873531" y="4880106"/>
              <a:ext cx="1583600" cy="158875"/>
              <a:chOff x="2345400" y="9097575"/>
              <a:chExt cx="1583600" cy="158875"/>
            </a:xfrm>
          </p:grpSpPr>
          <p:sp>
            <p:nvSpPr>
              <p:cNvPr id="3754" name="Google Shape;3754;p87"/>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7"/>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7"/>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7"/>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7"/>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7"/>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7"/>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7"/>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7"/>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7"/>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87"/>
            <p:cNvGrpSpPr/>
            <p:nvPr/>
          </p:nvGrpSpPr>
          <p:grpSpPr>
            <a:xfrm>
              <a:off x="625406" y="104519"/>
              <a:ext cx="1583600" cy="158175"/>
              <a:chOff x="929000" y="5481675"/>
              <a:chExt cx="1583600" cy="158175"/>
            </a:xfrm>
          </p:grpSpPr>
          <p:sp>
            <p:nvSpPr>
              <p:cNvPr id="3765" name="Google Shape;3765;p87"/>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7"/>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7"/>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7"/>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7"/>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7"/>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7"/>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7"/>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7"/>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7"/>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87"/>
            <p:cNvGrpSpPr/>
            <p:nvPr/>
          </p:nvGrpSpPr>
          <p:grpSpPr>
            <a:xfrm>
              <a:off x="160722" y="2949778"/>
              <a:ext cx="158875" cy="1582900"/>
              <a:chOff x="536400" y="7246950"/>
              <a:chExt cx="158875" cy="1582900"/>
            </a:xfrm>
          </p:grpSpPr>
          <p:sp>
            <p:nvSpPr>
              <p:cNvPr id="3776" name="Google Shape;3776;p87"/>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7"/>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7"/>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7"/>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7"/>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7"/>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7"/>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7"/>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7"/>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7"/>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6" name="Google Shape;3786;p87"/>
            <p:cNvGrpSpPr/>
            <p:nvPr/>
          </p:nvGrpSpPr>
          <p:grpSpPr>
            <a:xfrm>
              <a:off x="8825103" y="611428"/>
              <a:ext cx="158175" cy="1583575"/>
              <a:chOff x="4162050" y="5908250"/>
              <a:chExt cx="158175" cy="1583575"/>
            </a:xfrm>
          </p:grpSpPr>
          <p:sp>
            <p:nvSpPr>
              <p:cNvPr id="3787" name="Google Shape;3787;p87"/>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7"/>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7"/>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7"/>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7"/>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7"/>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7"/>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7"/>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7"/>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7"/>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7" name="Google Shape;3797;p87"/>
          <p:cNvGrpSpPr/>
          <p:nvPr/>
        </p:nvGrpSpPr>
        <p:grpSpPr>
          <a:xfrm>
            <a:off x="76200" y="61545"/>
            <a:ext cx="8991600" cy="5021011"/>
            <a:chOff x="76200" y="61545"/>
            <a:chExt cx="8991600" cy="5021011"/>
          </a:xfrm>
        </p:grpSpPr>
        <p:grpSp>
          <p:nvGrpSpPr>
            <p:cNvPr id="3798" name="Google Shape;3798;p87"/>
            <p:cNvGrpSpPr/>
            <p:nvPr/>
          </p:nvGrpSpPr>
          <p:grpSpPr>
            <a:xfrm>
              <a:off x="76200" y="61545"/>
              <a:ext cx="396800" cy="397475"/>
              <a:chOff x="419175" y="5365125"/>
              <a:chExt cx="396800" cy="397475"/>
            </a:xfrm>
          </p:grpSpPr>
          <p:sp>
            <p:nvSpPr>
              <p:cNvPr id="3799" name="Google Shape;3799;p87"/>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7"/>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7"/>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87"/>
            <p:cNvGrpSpPr/>
            <p:nvPr/>
          </p:nvGrpSpPr>
          <p:grpSpPr>
            <a:xfrm>
              <a:off x="8671025" y="61545"/>
              <a:ext cx="396775" cy="397475"/>
              <a:chOff x="4041350" y="5365125"/>
              <a:chExt cx="396775" cy="397475"/>
            </a:xfrm>
          </p:grpSpPr>
          <p:sp>
            <p:nvSpPr>
              <p:cNvPr id="3803" name="Google Shape;3803;p87"/>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7"/>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7"/>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87"/>
            <p:cNvGrpSpPr/>
            <p:nvPr/>
          </p:nvGrpSpPr>
          <p:grpSpPr>
            <a:xfrm>
              <a:off x="76200" y="4685081"/>
              <a:ext cx="396800" cy="397475"/>
              <a:chOff x="419175" y="8975500"/>
              <a:chExt cx="396800" cy="397475"/>
            </a:xfrm>
          </p:grpSpPr>
          <p:sp>
            <p:nvSpPr>
              <p:cNvPr id="3807" name="Google Shape;3807;p87"/>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7"/>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7"/>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87"/>
            <p:cNvGrpSpPr/>
            <p:nvPr/>
          </p:nvGrpSpPr>
          <p:grpSpPr>
            <a:xfrm>
              <a:off x="8671025" y="4685081"/>
              <a:ext cx="396775" cy="397475"/>
              <a:chOff x="4041350" y="8975500"/>
              <a:chExt cx="396775" cy="397475"/>
            </a:xfrm>
          </p:grpSpPr>
          <p:sp>
            <p:nvSpPr>
              <p:cNvPr id="3811" name="Google Shape;3811;p87"/>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7"/>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7"/>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5" Type="http://schemas.openxmlformats.org/officeDocument/2006/relationships/theme" Target="../theme/theme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5" Type="http://schemas.openxmlformats.org/officeDocument/2006/relationships/theme" Target="../theme/theme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9.xml"/><Relationship Id="rId22" Type="http://schemas.openxmlformats.org/officeDocument/2006/relationships/slideLayout" Target="../slideLayouts/slideLayout81.xml"/><Relationship Id="rId21" Type="http://schemas.openxmlformats.org/officeDocument/2006/relationships/slideLayout" Target="../slideLayouts/slideLayout80.xml"/><Relationship Id="rId24" Type="http://schemas.openxmlformats.org/officeDocument/2006/relationships/slideLayout" Target="../slideLayouts/slideLayout83.xml"/><Relationship Id="rId23" Type="http://schemas.openxmlformats.org/officeDocument/2006/relationships/slideLayout" Target="../slideLayouts/slideLayout82.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25" Type="http://schemas.openxmlformats.org/officeDocument/2006/relationships/theme" Target="../theme/theme1.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11" Type="http://schemas.openxmlformats.org/officeDocument/2006/relationships/slideLayout" Target="../slideLayouts/slideLayout70.xml"/><Relationship Id="rId10" Type="http://schemas.openxmlformats.org/officeDocument/2006/relationships/slideLayout" Target="../slideLayouts/slideLayout69.xml"/><Relationship Id="rId13" Type="http://schemas.openxmlformats.org/officeDocument/2006/relationships/slideLayout" Target="../slideLayouts/slideLayout72.xml"/><Relationship Id="rId12" Type="http://schemas.openxmlformats.org/officeDocument/2006/relationships/slideLayout" Target="../slideLayouts/slideLayout71.xml"/><Relationship Id="rId15" Type="http://schemas.openxmlformats.org/officeDocument/2006/relationships/slideLayout" Target="../slideLayouts/slideLayout74.xml"/><Relationship Id="rId14" Type="http://schemas.openxmlformats.org/officeDocument/2006/relationships/slideLayout" Target="../slideLayouts/slideLayout73.xml"/><Relationship Id="rId17" Type="http://schemas.openxmlformats.org/officeDocument/2006/relationships/slideLayout" Target="../slideLayouts/slideLayout76.xml"/><Relationship Id="rId16" Type="http://schemas.openxmlformats.org/officeDocument/2006/relationships/slideLayout" Target="../slideLayouts/slideLayout75.xml"/><Relationship Id="rId19" Type="http://schemas.openxmlformats.org/officeDocument/2006/relationships/slideLayout" Target="../slideLayouts/slideLayout78.xml"/><Relationship Id="rId18"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3"/>
          <p:cNvSpPr txBox="1"/>
          <p:nvPr>
            <p:ph type="title"/>
          </p:nvPr>
        </p:nvSpPr>
        <p:spPr>
          <a:xfrm>
            <a:off x="782250" y="445025"/>
            <a:ext cx="7579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200"/>
              <a:buFont typeface="Roboto"/>
              <a:buNone/>
              <a:defRPr b="1" sz="3200">
                <a:solidFill>
                  <a:schemeClr val="dk1"/>
                </a:solidFill>
                <a:latin typeface="Roboto"/>
                <a:ea typeface="Roboto"/>
                <a:cs typeface="Roboto"/>
                <a:sym typeface="Roboto"/>
              </a:defRPr>
            </a:lvl1pPr>
            <a:lvl2pPr lvl="1">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2pPr>
            <a:lvl3pPr lvl="2">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3pPr>
            <a:lvl4pPr lvl="3">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4pPr>
            <a:lvl5pPr lvl="4">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5pPr>
            <a:lvl6pPr lvl="5">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6pPr>
            <a:lvl7pPr lvl="6">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7pPr>
            <a:lvl8pPr lvl="7">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8pPr>
            <a:lvl9pPr lvl="8">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9pPr>
          </a:lstStyle>
          <a:p/>
        </p:txBody>
      </p:sp>
      <p:sp>
        <p:nvSpPr>
          <p:cNvPr id="54" name="Google Shape;54;p13"/>
          <p:cNvSpPr txBox="1"/>
          <p:nvPr>
            <p:ph idx="1" type="body"/>
          </p:nvPr>
        </p:nvSpPr>
        <p:spPr>
          <a:xfrm>
            <a:off x="782250" y="1152475"/>
            <a:ext cx="7579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a:lnSpc>
                <a:spcPct val="100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06" name="Shape 1306"/>
        <p:cNvGrpSpPr/>
        <p:nvPr/>
      </p:nvGrpSpPr>
      <p:grpSpPr>
        <a:xfrm>
          <a:off x="0" y="0"/>
          <a:ext cx="0" cy="0"/>
          <a:chOff x="0" y="0"/>
          <a:chExt cx="0" cy="0"/>
        </a:xfrm>
      </p:grpSpPr>
      <p:sp>
        <p:nvSpPr>
          <p:cNvPr id="1307" name="Google Shape;1307;p38"/>
          <p:cNvSpPr txBox="1"/>
          <p:nvPr>
            <p:ph type="title"/>
          </p:nvPr>
        </p:nvSpPr>
        <p:spPr>
          <a:xfrm>
            <a:off x="782250" y="445025"/>
            <a:ext cx="7579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200"/>
              <a:buFont typeface="Roboto"/>
              <a:buNone/>
              <a:defRPr b="1" sz="3200">
                <a:solidFill>
                  <a:schemeClr val="dk1"/>
                </a:solidFill>
                <a:latin typeface="Roboto"/>
                <a:ea typeface="Roboto"/>
                <a:cs typeface="Roboto"/>
                <a:sym typeface="Roboto"/>
              </a:defRPr>
            </a:lvl1pPr>
            <a:lvl2pPr lvl="1">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2pPr>
            <a:lvl3pPr lvl="2">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3pPr>
            <a:lvl4pPr lvl="3">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4pPr>
            <a:lvl5pPr lvl="4">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5pPr>
            <a:lvl6pPr lvl="5">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6pPr>
            <a:lvl7pPr lvl="6">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7pPr>
            <a:lvl8pPr lvl="7">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8pPr>
            <a:lvl9pPr lvl="8">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9pPr>
          </a:lstStyle>
          <a:p/>
        </p:txBody>
      </p:sp>
      <p:sp>
        <p:nvSpPr>
          <p:cNvPr id="1308" name="Google Shape;1308;p38"/>
          <p:cNvSpPr txBox="1"/>
          <p:nvPr>
            <p:ph idx="1" type="body"/>
          </p:nvPr>
        </p:nvSpPr>
        <p:spPr>
          <a:xfrm>
            <a:off x="782250" y="1152475"/>
            <a:ext cx="7579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a:lnSpc>
                <a:spcPct val="100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60" name="Shape 2560"/>
        <p:cNvGrpSpPr/>
        <p:nvPr/>
      </p:nvGrpSpPr>
      <p:grpSpPr>
        <a:xfrm>
          <a:off x="0" y="0"/>
          <a:ext cx="0" cy="0"/>
          <a:chOff x="0" y="0"/>
          <a:chExt cx="0" cy="0"/>
        </a:xfrm>
      </p:grpSpPr>
      <p:sp>
        <p:nvSpPr>
          <p:cNvPr id="2561" name="Google Shape;2561;p63"/>
          <p:cNvSpPr txBox="1"/>
          <p:nvPr>
            <p:ph type="title"/>
          </p:nvPr>
        </p:nvSpPr>
        <p:spPr>
          <a:xfrm>
            <a:off x="782250" y="445025"/>
            <a:ext cx="7579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200"/>
              <a:buFont typeface="Roboto"/>
              <a:buNone/>
              <a:defRPr b="1" sz="3200">
                <a:solidFill>
                  <a:schemeClr val="dk1"/>
                </a:solidFill>
                <a:latin typeface="Roboto"/>
                <a:ea typeface="Roboto"/>
                <a:cs typeface="Roboto"/>
                <a:sym typeface="Roboto"/>
              </a:defRPr>
            </a:lvl1pPr>
            <a:lvl2pPr lvl="1">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2pPr>
            <a:lvl3pPr lvl="2">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3pPr>
            <a:lvl4pPr lvl="3">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4pPr>
            <a:lvl5pPr lvl="4">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5pPr>
            <a:lvl6pPr lvl="5">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6pPr>
            <a:lvl7pPr lvl="6">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7pPr>
            <a:lvl8pPr lvl="7">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8pPr>
            <a:lvl9pPr lvl="8">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9pPr>
          </a:lstStyle>
          <a:p/>
        </p:txBody>
      </p:sp>
      <p:sp>
        <p:nvSpPr>
          <p:cNvPr id="2562" name="Google Shape;2562;p63"/>
          <p:cNvSpPr txBox="1"/>
          <p:nvPr>
            <p:ph idx="1" type="body"/>
          </p:nvPr>
        </p:nvSpPr>
        <p:spPr>
          <a:xfrm>
            <a:off x="782250" y="1152475"/>
            <a:ext cx="7579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a:lnSpc>
                <a:spcPct val="100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 Id="rId3" Type="http://schemas.openxmlformats.org/officeDocument/2006/relationships/hyperlink" Target="http://drive.google.com/file/d/1YmuHd97p0MOp35M1CyBUTOuBWibl-_JY/view"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hyperlink" Target="https://www.worldbadminton.com/whereToPlay/unitedStates/index.html#va" TargetMode="External"/><Relationship Id="rId4" Type="http://schemas.openxmlformats.org/officeDocument/2006/relationships/hyperlink" Target="https://arxiv.org/html/2403.12385v1#S3" TargetMode="External"/><Relationship Id="rId5" Type="http://schemas.openxmlformats.org/officeDocument/2006/relationships/hyperlink" Target="https://inoliao.github.io/CoachAI/" TargetMode="External"/><Relationship Id="rId6" Type="http://schemas.openxmlformats.org/officeDocument/2006/relationships/hyperlink" Target="https://github.com/wywyWang/ShuttleNet" TargetMode="External"/><Relationship Id="rId7" Type="http://schemas.openxmlformats.org/officeDocument/2006/relationships/hyperlink" Target="https://github.com/facebookresearch/SlowFas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xml"/><Relationship Id="rId3" Type="http://schemas.openxmlformats.org/officeDocument/2006/relationships/hyperlink" Target="http://drive.google.com/file/d/1e2n71yL-FRB-lB1AgSGvGdvvY7laH-fa/view" TargetMode="Externa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9.xml"/><Relationship Id="rId3" Type="http://schemas.openxmlformats.org/officeDocument/2006/relationships/hyperlink" Target="http://drive.google.com/file/d/1iwppwgtBUOHQaqi8Hcsqs3bFx7WjDkk3/view" TargetMode="Externa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7" name="Shape 3817"/>
        <p:cNvGrpSpPr/>
        <p:nvPr/>
      </p:nvGrpSpPr>
      <p:grpSpPr>
        <a:xfrm>
          <a:off x="0" y="0"/>
          <a:ext cx="0" cy="0"/>
          <a:chOff x="0" y="0"/>
          <a:chExt cx="0" cy="0"/>
        </a:xfrm>
      </p:grpSpPr>
      <p:grpSp>
        <p:nvGrpSpPr>
          <p:cNvPr id="3818" name="Google Shape;3818;p88"/>
          <p:cNvGrpSpPr/>
          <p:nvPr/>
        </p:nvGrpSpPr>
        <p:grpSpPr>
          <a:xfrm>
            <a:off x="5674775" y="705725"/>
            <a:ext cx="2480775" cy="1152275"/>
            <a:chOff x="5549625" y="705725"/>
            <a:chExt cx="2480775" cy="1152275"/>
          </a:xfrm>
        </p:grpSpPr>
        <p:sp>
          <p:nvSpPr>
            <p:cNvPr id="3819" name="Google Shape;3819;p88"/>
            <p:cNvSpPr/>
            <p:nvPr/>
          </p:nvSpPr>
          <p:spPr>
            <a:xfrm>
              <a:off x="7983600" y="101587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3820" name="Google Shape;3820;p88"/>
            <p:cNvGrpSpPr/>
            <p:nvPr/>
          </p:nvGrpSpPr>
          <p:grpSpPr>
            <a:xfrm>
              <a:off x="5549625" y="705725"/>
              <a:ext cx="2480775" cy="1152275"/>
              <a:chOff x="5549625" y="705725"/>
              <a:chExt cx="2480775" cy="1152275"/>
            </a:xfrm>
          </p:grpSpPr>
          <p:cxnSp>
            <p:nvCxnSpPr>
              <p:cNvPr id="3821" name="Google Shape;3821;p88"/>
              <p:cNvCxnSpPr>
                <a:stCxn id="3822" idx="3"/>
                <a:endCxn id="3823" idx="2"/>
              </p:cNvCxnSpPr>
              <p:nvPr/>
            </p:nvCxnSpPr>
            <p:spPr>
              <a:xfrm>
                <a:off x="7712850" y="729125"/>
                <a:ext cx="270900" cy="0"/>
              </a:xfrm>
              <a:prstGeom prst="straightConnector1">
                <a:avLst/>
              </a:prstGeom>
              <a:noFill/>
              <a:ln cap="flat" cmpd="sng" w="9525">
                <a:solidFill>
                  <a:schemeClr val="accent3"/>
                </a:solidFill>
                <a:prstDash val="solid"/>
                <a:round/>
                <a:headEnd len="med" w="med" type="none"/>
                <a:tailEnd len="med" w="med" type="none"/>
              </a:ln>
            </p:spPr>
          </p:cxnSp>
          <p:sp>
            <p:nvSpPr>
              <p:cNvPr id="3823" name="Google Shape;3823;p88"/>
              <p:cNvSpPr/>
              <p:nvPr/>
            </p:nvSpPr>
            <p:spPr>
              <a:xfrm>
                <a:off x="7983600" y="705725"/>
                <a:ext cx="46800" cy="46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824" name="Google Shape;3824;p88"/>
              <p:cNvCxnSpPr>
                <a:stCxn id="3825" idx="3"/>
                <a:endCxn id="3822" idx="1"/>
              </p:cNvCxnSpPr>
              <p:nvPr/>
            </p:nvCxnSpPr>
            <p:spPr>
              <a:xfrm>
                <a:off x="5596425" y="729125"/>
                <a:ext cx="2069700" cy="0"/>
              </a:xfrm>
              <a:prstGeom prst="straightConnector1">
                <a:avLst/>
              </a:prstGeom>
              <a:noFill/>
              <a:ln cap="flat" cmpd="sng" w="9525">
                <a:solidFill>
                  <a:schemeClr val="dk1"/>
                </a:solidFill>
                <a:prstDash val="solid"/>
                <a:round/>
                <a:headEnd len="med" w="med" type="none"/>
                <a:tailEnd len="med" w="med" type="none"/>
              </a:ln>
            </p:spPr>
          </p:cxnSp>
          <p:sp>
            <p:nvSpPr>
              <p:cNvPr id="3825" name="Google Shape;3825;p88"/>
              <p:cNvSpPr/>
              <p:nvPr/>
            </p:nvSpPr>
            <p:spPr>
              <a:xfrm>
                <a:off x="5549625" y="70572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822" name="Google Shape;3822;p88"/>
              <p:cNvSpPr/>
              <p:nvPr/>
            </p:nvSpPr>
            <p:spPr>
              <a:xfrm>
                <a:off x="7666050" y="70572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826" name="Google Shape;3826;p88"/>
              <p:cNvSpPr/>
              <p:nvPr/>
            </p:nvSpPr>
            <p:spPr>
              <a:xfrm>
                <a:off x="7983600" y="1811200"/>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827" name="Google Shape;3827;p88"/>
              <p:cNvCxnSpPr>
                <a:stCxn id="3819" idx="2"/>
                <a:endCxn id="3826" idx="0"/>
              </p:cNvCxnSpPr>
              <p:nvPr/>
            </p:nvCxnSpPr>
            <p:spPr>
              <a:xfrm>
                <a:off x="8007000" y="1062675"/>
                <a:ext cx="0" cy="748500"/>
              </a:xfrm>
              <a:prstGeom prst="straightConnector1">
                <a:avLst/>
              </a:prstGeom>
              <a:noFill/>
              <a:ln cap="flat" cmpd="sng" w="9525">
                <a:solidFill>
                  <a:schemeClr val="dk1"/>
                </a:solidFill>
                <a:prstDash val="solid"/>
                <a:round/>
                <a:headEnd len="med" w="med" type="none"/>
                <a:tailEnd len="med" w="med" type="none"/>
              </a:ln>
            </p:spPr>
          </p:cxnSp>
          <p:cxnSp>
            <p:nvCxnSpPr>
              <p:cNvPr id="3828" name="Google Shape;3828;p88"/>
              <p:cNvCxnSpPr>
                <a:stCxn id="3822" idx="3"/>
                <a:endCxn id="3819" idx="0"/>
              </p:cNvCxnSpPr>
              <p:nvPr/>
            </p:nvCxnSpPr>
            <p:spPr>
              <a:xfrm>
                <a:off x="7712850" y="729125"/>
                <a:ext cx="294300" cy="286800"/>
              </a:xfrm>
              <a:prstGeom prst="curvedConnector2">
                <a:avLst/>
              </a:prstGeom>
              <a:noFill/>
              <a:ln cap="flat" cmpd="sng" w="9525">
                <a:solidFill>
                  <a:schemeClr val="dk1"/>
                </a:solidFill>
                <a:prstDash val="solid"/>
                <a:round/>
                <a:headEnd len="med" w="med" type="none"/>
                <a:tailEnd len="med" w="med" type="none"/>
              </a:ln>
            </p:spPr>
          </p:cxnSp>
        </p:grpSp>
      </p:grpSp>
      <p:sp>
        <p:nvSpPr>
          <p:cNvPr id="3829" name="Google Shape;3829;p88"/>
          <p:cNvSpPr txBox="1"/>
          <p:nvPr/>
        </p:nvSpPr>
        <p:spPr>
          <a:xfrm>
            <a:off x="-195150" y="2659507"/>
            <a:ext cx="9534300" cy="54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Tahoma"/>
                <a:ea typeface="Tahoma"/>
                <a:cs typeface="Tahoma"/>
                <a:sym typeface="Tahoma"/>
              </a:rPr>
              <a:t>AI Approach to Coaching Badminton Strategy with Mobile App</a:t>
            </a:r>
            <a:endParaRPr sz="1500">
              <a:solidFill>
                <a:schemeClr val="dk1"/>
              </a:solidFill>
              <a:latin typeface="Tahoma"/>
              <a:ea typeface="Tahoma"/>
              <a:cs typeface="Tahoma"/>
              <a:sym typeface="Tahoma"/>
            </a:endParaRPr>
          </a:p>
        </p:txBody>
      </p:sp>
      <p:sp>
        <p:nvSpPr>
          <p:cNvPr id="3830" name="Google Shape;3830;p88"/>
          <p:cNvSpPr txBox="1"/>
          <p:nvPr/>
        </p:nvSpPr>
        <p:spPr>
          <a:xfrm>
            <a:off x="-195150" y="3010540"/>
            <a:ext cx="9534300" cy="94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rgbClr val="434343"/>
                </a:solidFill>
                <a:latin typeface="Tahoma"/>
                <a:ea typeface="Tahoma"/>
                <a:cs typeface="Tahoma"/>
                <a:sym typeface="Tahoma"/>
              </a:rPr>
              <a:t>Computer Systems Lab </a:t>
            </a:r>
            <a:endParaRPr b="1" sz="1300">
              <a:solidFill>
                <a:srgbClr val="434343"/>
              </a:solidFill>
              <a:latin typeface="Tahoma"/>
              <a:ea typeface="Tahoma"/>
              <a:cs typeface="Tahoma"/>
              <a:sym typeface="Tahoma"/>
            </a:endParaRPr>
          </a:p>
          <a:p>
            <a:pPr indent="0" lvl="0" marL="0" rtl="0" algn="ctr">
              <a:lnSpc>
                <a:spcPct val="115000"/>
              </a:lnSpc>
              <a:spcBef>
                <a:spcPts val="0"/>
              </a:spcBef>
              <a:spcAft>
                <a:spcPts val="0"/>
              </a:spcAft>
              <a:buNone/>
            </a:pPr>
            <a:r>
              <a:rPr b="1" lang="en" sz="1300">
                <a:solidFill>
                  <a:srgbClr val="434343"/>
                </a:solidFill>
                <a:latin typeface="Tahoma"/>
                <a:ea typeface="Tahoma"/>
                <a:cs typeface="Tahoma"/>
                <a:sym typeface="Tahoma"/>
              </a:rPr>
              <a:t>2024-2025</a:t>
            </a:r>
            <a:endParaRPr b="1" sz="1300">
              <a:solidFill>
                <a:srgbClr val="434343"/>
              </a:solidFill>
              <a:latin typeface="Tahoma"/>
              <a:ea typeface="Tahoma"/>
              <a:cs typeface="Tahoma"/>
              <a:sym typeface="Tahoma"/>
            </a:endParaRPr>
          </a:p>
          <a:p>
            <a:pPr indent="0" lvl="0" marL="0" rtl="0" algn="ctr">
              <a:lnSpc>
                <a:spcPct val="115000"/>
              </a:lnSpc>
              <a:spcBef>
                <a:spcPts val="0"/>
              </a:spcBef>
              <a:spcAft>
                <a:spcPts val="0"/>
              </a:spcAft>
              <a:buNone/>
            </a:pPr>
            <a:r>
              <a:rPr i="1" lang="en" sz="1300">
                <a:solidFill>
                  <a:srgbClr val="434343"/>
                </a:solidFill>
                <a:latin typeface="Tahoma"/>
                <a:ea typeface="Tahoma"/>
                <a:cs typeface="Tahoma"/>
                <a:sym typeface="Tahoma"/>
              </a:rPr>
              <a:t>İpek Sayar, Jacob Dipasupil</a:t>
            </a:r>
            <a:endParaRPr i="1" sz="1300">
              <a:solidFill>
                <a:srgbClr val="434343"/>
              </a:solidFill>
              <a:latin typeface="Tahoma"/>
              <a:ea typeface="Tahoma"/>
              <a:cs typeface="Tahoma"/>
              <a:sym typeface="Tahoma"/>
            </a:endParaRPr>
          </a:p>
        </p:txBody>
      </p:sp>
      <p:pic>
        <p:nvPicPr>
          <p:cNvPr id="3831" name="Google Shape;3831;p88" title="SmartRally-20.png"/>
          <p:cNvPicPr preferRelativeResize="0"/>
          <p:nvPr/>
        </p:nvPicPr>
        <p:blipFill>
          <a:blip r:embed="rId3">
            <a:alphaModFix/>
          </a:blip>
          <a:stretch>
            <a:fillRect/>
          </a:stretch>
        </p:blipFill>
        <p:spPr>
          <a:xfrm>
            <a:off x="349825" y="1239451"/>
            <a:ext cx="7901650" cy="1925251"/>
          </a:xfrm>
          <a:prstGeom prst="rect">
            <a:avLst/>
          </a:prstGeom>
          <a:noFill/>
          <a:ln>
            <a:noFill/>
          </a:ln>
        </p:spPr>
      </p:pic>
      <p:sp>
        <p:nvSpPr>
          <p:cNvPr id="3832" name="Google Shape;3832;p88"/>
          <p:cNvSpPr txBox="1"/>
          <p:nvPr/>
        </p:nvSpPr>
        <p:spPr>
          <a:xfrm>
            <a:off x="553725" y="441475"/>
            <a:ext cx="18033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ahoma"/>
                <a:ea typeface="Tahoma"/>
                <a:cs typeface="Tahoma"/>
                <a:sym typeface="Tahoma"/>
              </a:rPr>
              <a:t>May 21, 2025</a:t>
            </a:r>
            <a:endParaRPr sz="1200">
              <a:solidFill>
                <a:schemeClr val="dk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7" name="Shape 3917"/>
        <p:cNvGrpSpPr/>
        <p:nvPr/>
      </p:nvGrpSpPr>
      <p:grpSpPr>
        <a:xfrm>
          <a:off x="0" y="0"/>
          <a:ext cx="0" cy="0"/>
          <a:chOff x="0" y="0"/>
          <a:chExt cx="0" cy="0"/>
        </a:xfrm>
      </p:grpSpPr>
      <p:sp>
        <p:nvSpPr>
          <p:cNvPr id="3918" name="Google Shape;3918;p97"/>
          <p:cNvSpPr txBox="1"/>
          <p:nvPr>
            <p:ph type="title"/>
          </p:nvPr>
        </p:nvSpPr>
        <p:spPr>
          <a:xfrm>
            <a:off x="720000" y="5212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SlowFast</a:t>
            </a:r>
            <a:r>
              <a:rPr lang="en" sz="800"/>
              <a:t> </a:t>
            </a:r>
            <a:r>
              <a:rPr lang="en" sz="1000"/>
              <a:t>[5]</a:t>
            </a:r>
            <a:endParaRPr sz="1000"/>
          </a:p>
        </p:txBody>
      </p:sp>
      <p:pic>
        <p:nvPicPr>
          <p:cNvPr id="3919" name="Google Shape;3919;p97"/>
          <p:cNvPicPr preferRelativeResize="0"/>
          <p:nvPr/>
        </p:nvPicPr>
        <p:blipFill>
          <a:blip r:embed="rId3">
            <a:alphaModFix/>
          </a:blip>
          <a:stretch>
            <a:fillRect/>
          </a:stretch>
        </p:blipFill>
        <p:spPr>
          <a:xfrm>
            <a:off x="5333590" y="1274675"/>
            <a:ext cx="3090412" cy="1477826"/>
          </a:xfrm>
          <a:prstGeom prst="rect">
            <a:avLst/>
          </a:prstGeom>
          <a:noFill/>
          <a:ln>
            <a:noFill/>
          </a:ln>
        </p:spPr>
      </p:pic>
      <p:pic>
        <p:nvPicPr>
          <p:cNvPr id="3920" name="Google Shape;3920;p97" title="ava_demo.gif"/>
          <p:cNvPicPr preferRelativeResize="0"/>
          <p:nvPr/>
        </p:nvPicPr>
        <p:blipFill>
          <a:blip r:embed="rId4">
            <a:alphaModFix/>
          </a:blip>
          <a:stretch>
            <a:fillRect/>
          </a:stretch>
        </p:blipFill>
        <p:spPr>
          <a:xfrm>
            <a:off x="5725750" y="2822675"/>
            <a:ext cx="2306100" cy="1729575"/>
          </a:xfrm>
          <a:prstGeom prst="rect">
            <a:avLst/>
          </a:prstGeom>
          <a:noFill/>
          <a:ln>
            <a:noFill/>
          </a:ln>
        </p:spPr>
      </p:pic>
      <p:sp>
        <p:nvSpPr>
          <p:cNvPr id="3921" name="Google Shape;3921;p97"/>
          <p:cNvSpPr txBox="1"/>
          <p:nvPr/>
        </p:nvSpPr>
        <p:spPr>
          <a:xfrm>
            <a:off x="871200" y="1149950"/>
            <a:ext cx="4541700" cy="3473100"/>
          </a:xfrm>
          <a:prstGeom prst="rect">
            <a:avLst/>
          </a:prstGeom>
          <a:noFill/>
          <a:ln>
            <a:noFill/>
          </a:ln>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Slow pathway: Slow, high-definition CNN to analyze the static content of a video </a:t>
            </a:r>
            <a:endParaRPr sz="1500">
              <a:solidFill>
                <a:schemeClr val="dk1"/>
              </a:solidFill>
              <a:latin typeface="Roboto"/>
              <a:ea typeface="Roboto"/>
              <a:cs typeface="Roboto"/>
              <a:sym typeface="Roboto"/>
            </a:endParaRPr>
          </a:p>
          <a:p>
            <a:pPr indent="-323850" lvl="0" marL="457200" rtl="0" algn="l">
              <a:lnSpc>
                <a:spcPct val="20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Fast pathway: fast, low-definition CNN that analyzes the dynamic content of a video. </a:t>
            </a:r>
            <a:endParaRPr sz="1500">
              <a:solidFill>
                <a:schemeClr val="dk1"/>
              </a:solidFill>
              <a:latin typeface="Roboto"/>
              <a:ea typeface="Roboto"/>
              <a:cs typeface="Roboto"/>
              <a:sym typeface="Roboto"/>
            </a:endParaRPr>
          </a:p>
          <a:p>
            <a:pPr indent="-323850" lvl="0" marL="457200" rtl="0" algn="l">
              <a:lnSpc>
                <a:spcPct val="20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Trained on VideoBadminton dataset</a:t>
            </a:r>
            <a:endParaRPr sz="1500">
              <a:solidFill>
                <a:schemeClr val="dk1"/>
              </a:solidFill>
              <a:latin typeface="Roboto"/>
              <a:ea typeface="Roboto"/>
              <a:cs typeface="Roboto"/>
              <a:sym typeface="Roboto"/>
            </a:endParaRPr>
          </a:p>
          <a:p>
            <a:pPr indent="-323850" lvl="1" marL="914400" rtl="0" algn="l">
              <a:lnSpc>
                <a:spcPct val="20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Achieved Top-1 accuracy of ~72%</a:t>
            </a:r>
            <a:endParaRPr sz="1500">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5" name="Shape 3925"/>
        <p:cNvGrpSpPr/>
        <p:nvPr/>
      </p:nvGrpSpPr>
      <p:grpSpPr>
        <a:xfrm>
          <a:off x="0" y="0"/>
          <a:ext cx="0" cy="0"/>
          <a:chOff x="0" y="0"/>
          <a:chExt cx="0" cy="0"/>
        </a:xfrm>
      </p:grpSpPr>
      <p:sp>
        <p:nvSpPr>
          <p:cNvPr id="3926" name="Google Shape;3926;p98"/>
          <p:cNvSpPr txBox="1"/>
          <p:nvPr>
            <p:ph type="title"/>
          </p:nvPr>
        </p:nvSpPr>
        <p:spPr>
          <a:xfrm>
            <a:off x="720000" y="5212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Next Best Move (NBM)</a:t>
            </a:r>
            <a:endParaRPr sz="3200"/>
          </a:p>
        </p:txBody>
      </p:sp>
      <p:sp>
        <p:nvSpPr>
          <p:cNvPr id="3927" name="Google Shape;3927;p98"/>
          <p:cNvSpPr txBox="1"/>
          <p:nvPr/>
        </p:nvSpPr>
        <p:spPr>
          <a:xfrm>
            <a:off x="570625" y="1276950"/>
            <a:ext cx="3138900" cy="32478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None/>
            </a:pPr>
            <a:r>
              <a:rPr lang="en" sz="1300">
                <a:solidFill>
                  <a:schemeClr val="dk1"/>
                </a:solidFill>
                <a:latin typeface="Roboto"/>
                <a:ea typeface="Roboto"/>
                <a:cs typeface="Roboto"/>
                <a:sym typeface="Roboto"/>
              </a:rPr>
              <a:t>1-2  Hidden Layers → Underfitting</a:t>
            </a:r>
            <a:endParaRPr sz="1300">
              <a:solidFill>
                <a:schemeClr val="dk1"/>
              </a:solidFill>
              <a:latin typeface="Roboto"/>
              <a:ea typeface="Roboto"/>
              <a:cs typeface="Roboto"/>
              <a:sym typeface="Roboto"/>
            </a:endParaRPr>
          </a:p>
          <a:p>
            <a:pPr indent="-298450" lvl="1" marL="457200" marR="0" rtl="0" algn="l">
              <a:lnSpc>
                <a:spcPct val="2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That means the model ends up too simple,  it misses the deeper patterns.</a:t>
            </a:r>
            <a:endParaRPr sz="1100">
              <a:solidFill>
                <a:schemeClr val="dk1"/>
              </a:solidFill>
              <a:latin typeface="Roboto"/>
              <a:ea typeface="Roboto"/>
              <a:cs typeface="Roboto"/>
              <a:sym typeface="Roboto"/>
            </a:endParaRPr>
          </a:p>
          <a:p>
            <a:pPr indent="0" lvl="0" marL="0" marR="0" rtl="0" algn="l">
              <a:lnSpc>
                <a:spcPct val="200000"/>
              </a:lnSpc>
              <a:spcBef>
                <a:spcPts val="0"/>
              </a:spcBef>
              <a:spcAft>
                <a:spcPts val="0"/>
              </a:spcAft>
              <a:buNone/>
            </a:pPr>
            <a:r>
              <a:rPr lang="en" sz="1300">
                <a:solidFill>
                  <a:schemeClr val="dk1"/>
                </a:solidFill>
                <a:latin typeface="Roboto"/>
                <a:ea typeface="Roboto"/>
                <a:cs typeface="Roboto"/>
                <a:sym typeface="Roboto"/>
              </a:rPr>
              <a:t>&gt;3 Hidden Layers → Overfitting</a:t>
            </a:r>
            <a:endParaRPr sz="1300">
              <a:solidFill>
                <a:schemeClr val="dk1"/>
              </a:solidFill>
              <a:latin typeface="Roboto"/>
              <a:ea typeface="Roboto"/>
              <a:cs typeface="Roboto"/>
              <a:sym typeface="Roboto"/>
            </a:endParaRPr>
          </a:p>
          <a:p>
            <a:pPr indent="-298450" lvl="1" marL="457200" marR="0" rtl="0" algn="l">
              <a:lnSpc>
                <a:spcPct val="2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Memorizes the training set and</a:t>
            </a:r>
            <a:r>
              <a:rPr lang="en" sz="1100">
                <a:solidFill>
                  <a:schemeClr val="dk1"/>
                </a:solidFill>
                <a:latin typeface="Roboto"/>
                <a:ea typeface="Roboto"/>
                <a:cs typeface="Roboto"/>
                <a:sym typeface="Roboto"/>
              </a:rPr>
              <a:t> isn't</a:t>
            </a:r>
            <a:r>
              <a:rPr lang="en" sz="1100">
                <a:solidFill>
                  <a:schemeClr val="dk1"/>
                </a:solidFill>
                <a:latin typeface="Roboto"/>
                <a:ea typeface="Roboto"/>
                <a:cs typeface="Roboto"/>
                <a:sym typeface="Roboto"/>
              </a:rPr>
              <a:t> able to generalize testing set</a:t>
            </a:r>
            <a:endParaRPr sz="1100">
              <a:solidFill>
                <a:schemeClr val="dk1"/>
              </a:solidFill>
              <a:latin typeface="Roboto"/>
              <a:ea typeface="Roboto"/>
              <a:cs typeface="Roboto"/>
              <a:sym typeface="Roboto"/>
            </a:endParaRPr>
          </a:p>
          <a:p>
            <a:pPr indent="0" lvl="0" marL="0" marR="0" rtl="0" algn="l">
              <a:lnSpc>
                <a:spcPct val="200000"/>
              </a:lnSpc>
              <a:spcBef>
                <a:spcPts val="0"/>
              </a:spcBef>
              <a:spcAft>
                <a:spcPts val="0"/>
              </a:spcAft>
              <a:buNone/>
            </a:pPr>
            <a:r>
              <a:rPr lang="en" sz="1300">
                <a:solidFill>
                  <a:schemeClr val="dk1"/>
                </a:solidFill>
                <a:latin typeface="Roboto"/>
                <a:ea typeface="Roboto"/>
                <a:cs typeface="Roboto"/>
                <a:sym typeface="Roboto"/>
              </a:rPr>
              <a:t>ReLU helps vanishing </a:t>
            </a:r>
            <a:r>
              <a:rPr lang="en" sz="1300">
                <a:solidFill>
                  <a:schemeClr val="dk1"/>
                </a:solidFill>
                <a:latin typeface="Roboto"/>
                <a:ea typeface="Roboto"/>
                <a:cs typeface="Roboto"/>
                <a:sym typeface="Roboto"/>
              </a:rPr>
              <a:t>gradients</a:t>
            </a:r>
            <a:r>
              <a:rPr lang="en" sz="1300">
                <a:solidFill>
                  <a:schemeClr val="dk1"/>
                </a:solidFill>
                <a:latin typeface="Roboto"/>
                <a:ea typeface="Roboto"/>
                <a:cs typeface="Roboto"/>
                <a:sym typeface="Roboto"/>
              </a:rPr>
              <a:t> </a:t>
            </a:r>
            <a:endParaRPr sz="1300">
              <a:solidFill>
                <a:schemeClr val="dk1"/>
              </a:solidFill>
              <a:latin typeface="Roboto"/>
              <a:ea typeface="Roboto"/>
              <a:cs typeface="Roboto"/>
              <a:sym typeface="Roboto"/>
            </a:endParaRPr>
          </a:p>
          <a:p>
            <a:pPr indent="-298450" lvl="1" marL="457200" rtl="0" algn="l">
              <a:lnSpc>
                <a:spcPct val="2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W</a:t>
            </a:r>
            <a:r>
              <a:rPr lang="en" sz="1100">
                <a:solidFill>
                  <a:schemeClr val="dk1"/>
                </a:solidFill>
                <a:latin typeface="Roboto"/>
                <a:ea typeface="Roboto"/>
                <a:cs typeface="Roboto"/>
                <a:sym typeface="Roboto"/>
              </a:rPr>
              <a:t>hen learning freezes while </a:t>
            </a:r>
            <a:endParaRPr sz="1100">
              <a:solidFill>
                <a:schemeClr val="dk1"/>
              </a:solidFill>
              <a:latin typeface="Roboto"/>
              <a:ea typeface="Roboto"/>
              <a:cs typeface="Roboto"/>
              <a:sym typeface="Roboto"/>
            </a:endParaRPr>
          </a:p>
          <a:p>
            <a:pPr indent="0" lvl="0" marL="457200" rtl="0" algn="l">
              <a:lnSpc>
                <a:spcPct val="200000"/>
              </a:lnSpc>
              <a:spcBef>
                <a:spcPts val="0"/>
              </a:spcBef>
              <a:spcAft>
                <a:spcPts val="0"/>
              </a:spcAft>
              <a:buNone/>
            </a:pPr>
            <a:r>
              <a:rPr lang="en" sz="1100">
                <a:solidFill>
                  <a:schemeClr val="dk1"/>
                </a:solidFill>
                <a:latin typeface="Roboto"/>
                <a:ea typeface="Roboto"/>
                <a:cs typeface="Roboto"/>
                <a:sym typeface="Roboto"/>
              </a:rPr>
              <a:t>the error is still high.</a:t>
            </a:r>
            <a:endParaRPr sz="1100">
              <a:solidFill>
                <a:schemeClr val="dk1"/>
              </a:solidFill>
              <a:latin typeface="Roboto"/>
              <a:ea typeface="Roboto"/>
              <a:cs typeface="Roboto"/>
              <a:sym typeface="Roboto"/>
            </a:endParaRPr>
          </a:p>
        </p:txBody>
      </p:sp>
      <p:pic>
        <p:nvPicPr>
          <p:cNvPr id="3928" name="Google Shape;3928;p98"/>
          <p:cNvPicPr preferRelativeResize="0"/>
          <p:nvPr/>
        </p:nvPicPr>
        <p:blipFill rotWithShape="1">
          <a:blip r:embed="rId3">
            <a:alphaModFix/>
          </a:blip>
          <a:srcRect b="0" l="0" r="5678" t="0"/>
          <a:stretch/>
        </p:blipFill>
        <p:spPr>
          <a:xfrm>
            <a:off x="3709600" y="1276950"/>
            <a:ext cx="4682024" cy="1483075"/>
          </a:xfrm>
          <a:prstGeom prst="rect">
            <a:avLst/>
          </a:prstGeom>
          <a:noFill/>
          <a:ln>
            <a:noFill/>
          </a:ln>
        </p:spPr>
      </p:pic>
      <p:sp>
        <p:nvSpPr>
          <p:cNvPr id="3929" name="Google Shape;3929;p98"/>
          <p:cNvSpPr txBox="1"/>
          <p:nvPr/>
        </p:nvSpPr>
        <p:spPr>
          <a:xfrm>
            <a:off x="3709600" y="2980450"/>
            <a:ext cx="48993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None/>
            </a:pPr>
            <a:r>
              <a:rPr lang="en">
                <a:solidFill>
                  <a:schemeClr val="dk1"/>
                </a:solidFill>
                <a:latin typeface="Roboto"/>
                <a:ea typeface="Roboto"/>
                <a:cs typeface="Roboto"/>
                <a:sym typeface="Roboto"/>
              </a:rPr>
              <a:t>No one absolute best move in every sequence</a:t>
            </a:r>
            <a:endParaRPr>
              <a:solidFill>
                <a:schemeClr val="dk1"/>
              </a:solidFill>
              <a:latin typeface="Roboto"/>
              <a:ea typeface="Roboto"/>
              <a:cs typeface="Roboto"/>
              <a:sym typeface="Roboto"/>
            </a:endParaRPr>
          </a:p>
          <a:p>
            <a:pPr indent="-304800" lvl="0" marL="457200" marR="0" rtl="0" algn="l">
              <a:lnSpc>
                <a:spcPct val="2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Model gives statistical best choice </a:t>
            </a:r>
            <a:endParaRPr sz="1200">
              <a:solidFill>
                <a:schemeClr val="dk1"/>
              </a:solidFill>
              <a:latin typeface="Roboto"/>
              <a:ea typeface="Roboto"/>
              <a:cs typeface="Roboto"/>
              <a:sym typeface="Roboto"/>
            </a:endParaRPr>
          </a:p>
          <a:p>
            <a:pPr indent="-304800" lvl="0" marL="457200" marR="0" rtl="0" algn="l">
              <a:lnSpc>
                <a:spcPct val="2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Like a chess engine: guidance, not commands</a:t>
            </a:r>
            <a:endParaRPr sz="1200">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3" name="Shape 3933"/>
        <p:cNvGrpSpPr/>
        <p:nvPr/>
      </p:nvGrpSpPr>
      <p:grpSpPr>
        <a:xfrm>
          <a:off x="0" y="0"/>
          <a:ext cx="0" cy="0"/>
          <a:chOff x="0" y="0"/>
          <a:chExt cx="0" cy="0"/>
        </a:xfrm>
      </p:grpSpPr>
      <p:sp>
        <p:nvSpPr>
          <p:cNvPr id="3934" name="Google Shape;3934;p99"/>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Mobile App Demo</a:t>
            </a:r>
            <a:endParaRPr/>
          </a:p>
        </p:txBody>
      </p:sp>
      <p:grpSp>
        <p:nvGrpSpPr>
          <p:cNvPr id="3935" name="Google Shape;3935;p99"/>
          <p:cNvGrpSpPr/>
          <p:nvPr/>
        </p:nvGrpSpPr>
        <p:grpSpPr>
          <a:xfrm rot="10800000">
            <a:off x="720006" y="3424850"/>
            <a:ext cx="2420740" cy="1152275"/>
            <a:chOff x="5549625" y="705725"/>
            <a:chExt cx="2480775" cy="1152275"/>
          </a:xfrm>
        </p:grpSpPr>
        <p:sp>
          <p:nvSpPr>
            <p:cNvPr id="3936" name="Google Shape;3936;p99"/>
            <p:cNvSpPr/>
            <p:nvPr/>
          </p:nvSpPr>
          <p:spPr>
            <a:xfrm>
              <a:off x="7983600" y="101587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3937" name="Google Shape;3937;p99"/>
            <p:cNvGrpSpPr/>
            <p:nvPr/>
          </p:nvGrpSpPr>
          <p:grpSpPr>
            <a:xfrm>
              <a:off x="5549625" y="705725"/>
              <a:ext cx="2480775" cy="1152275"/>
              <a:chOff x="5549625" y="705725"/>
              <a:chExt cx="2480775" cy="1152275"/>
            </a:xfrm>
          </p:grpSpPr>
          <p:cxnSp>
            <p:nvCxnSpPr>
              <p:cNvPr id="3938" name="Google Shape;3938;p99"/>
              <p:cNvCxnSpPr>
                <a:stCxn id="3939" idx="3"/>
                <a:endCxn id="3940" idx="2"/>
              </p:cNvCxnSpPr>
              <p:nvPr/>
            </p:nvCxnSpPr>
            <p:spPr>
              <a:xfrm>
                <a:off x="7712850" y="729125"/>
                <a:ext cx="270900" cy="0"/>
              </a:xfrm>
              <a:prstGeom prst="straightConnector1">
                <a:avLst/>
              </a:prstGeom>
              <a:noFill/>
              <a:ln cap="flat" cmpd="sng" w="9525">
                <a:solidFill>
                  <a:schemeClr val="accent3"/>
                </a:solidFill>
                <a:prstDash val="solid"/>
                <a:round/>
                <a:headEnd len="med" w="med" type="none"/>
                <a:tailEnd len="med" w="med" type="none"/>
              </a:ln>
            </p:spPr>
          </p:cxnSp>
          <p:sp>
            <p:nvSpPr>
              <p:cNvPr id="3940" name="Google Shape;3940;p99"/>
              <p:cNvSpPr/>
              <p:nvPr/>
            </p:nvSpPr>
            <p:spPr>
              <a:xfrm>
                <a:off x="7983600" y="705725"/>
                <a:ext cx="46800" cy="46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941" name="Google Shape;3941;p99"/>
              <p:cNvCxnSpPr>
                <a:stCxn id="3942" idx="3"/>
                <a:endCxn id="3939" idx="1"/>
              </p:cNvCxnSpPr>
              <p:nvPr/>
            </p:nvCxnSpPr>
            <p:spPr>
              <a:xfrm>
                <a:off x="5596425" y="729125"/>
                <a:ext cx="2069700" cy="0"/>
              </a:xfrm>
              <a:prstGeom prst="straightConnector1">
                <a:avLst/>
              </a:prstGeom>
              <a:noFill/>
              <a:ln cap="flat" cmpd="sng" w="9525">
                <a:solidFill>
                  <a:schemeClr val="dk1"/>
                </a:solidFill>
                <a:prstDash val="solid"/>
                <a:round/>
                <a:headEnd len="med" w="med" type="none"/>
                <a:tailEnd len="med" w="med" type="none"/>
              </a:ln>
            </p:spPr>
          </p:cxnSp>
          <p:sp>
            <p:nvSpPr>
              <p:cNvPr id="3942" name="Google Shape;3942;p99"/>
              <p:cNvSpPr/>
              <p:nvPr/>
            </p:nvSpPr>
            <p:spPr>
              <a:xfrm>
                <a:off x="5549625" y="70572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39" name="Google Shape;3939;p99"/>
              <p:cNvSpPr/>
              <p:nvPr/>
            </p:nvSpPr>
            <p:spPr>
              <a:xfrm>
                <a:off x="7666050" y="70572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43" name="Google Shape;3943;p99"/>
              <p:cNvSpPr/>
              <p:nvPr/>
            </p:nvSpPr>
            <p:spPr>
              <a:xfrm>
                <a:off x="7983600" y="1811200"/>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944" name="Google Shape;3944;p99"/>
              <p:cNvCxnSpPr>
                <a:stCxn id="3936" idx="2"/>
                <a:endCxn id="3943" idx="0"/>
              </p:cNvCxnSpPr>
              <p:nvPr/>
            </p:nvCxnSpPr>
            <p:spPr>
              <a:xfrm>
                <a:off x="8007000" y="1062675"/>
                <a:ext cx="0" cy="748500"/>
              </a:xfrm>
              <a:prstGeom prst="straightConnector1">
                <a:avLst/>
              </a:prstGeom>
              <a:noFill/>
              <a:ln cap="flat" cmpd="sng" w="9525">
                <a:solidFill>
                  <a:schemeClr val="dk1"/>
                </a:solidFill>
                <a:prstDash val="solid"/>
                <a:round/>
                <a:headEnd len="med" w="med" type="none"/>
                <a:tailEnd len="med" w="med" type="none"/>
              </a:ln>
            </p:spPr>
          </p:cxnSp>
          <p:cxnSp>
            <p:nvCxnSpPr>
              <p:cNvPr id="3945" name="Google Shape;3945;p99"/>
              <p:cNvCxnSpPr>
                <a:stCxn id="3939" idx="3"/>
                <a:endCxn id="3936" idx="0"/>
              </p:cNvCxnSpPr>
              <p:nvPr/>
            </p:nvCxnSpPr>
            <p:spPr>
              <a:xfrm>
                <a:off x="7712850" y="729125"/>
                <a:ext cx="294300" cy="286800"/>
              </a:xfrm>
              <a:prstGeom prst="curvedConnector2">
                <a:avLst/>
              </a:prstGeom>
              <a:noFill/>
              <a:ln cap="flat" cmpd="sng" w="9525">
                <a:solidFill>
                  <a:schemeClr val="dk1"/>
                </a:solidFill>
                <a:prstDash val="solid"/>
                <a:round/>
                <a:headEnd len="med" w="med" type="none"/>
                <a:tailEnd len="med" w="med" type="none"/>
              </a:ln>
            </p:spPr>
          </p:cxnSp>
        </p:grpSp>
      </p:grpSp>
      <p:sp>
        <p:nvSpPr>
          <p:cNvPr id="3946" name="Google Shape;3946;p99"/>
          <p:cNvSpPr txBox="1"/>
          <p:nvPr/>
        </p:nvSpPr>
        <p:spPr>
          <a:xfrm>
            <a:off x="810150" y="1381650"/>
            <a:ext cx="770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pic>
        <p:nvPicPr>
          <p:cNvPr id="3947" name="Google Shape;3947;p99" title="SmartRally APP.mp4">
            <a:hlinkClick r:id="rId3"/>
          </p:cNvPr>
          <p:cNvPicPr preferRelativeResize="0"/>
          <p:nvPr/>
        </p:nvPicPr>
        <p:blipFill>
          <a:blip r:embed="rId4">
            <a:alphaModFix/>
          </a:blip>
          <a:stretch>
            <a:fillRect/>
          </a:stretch>
        </p:blipFill>
        <p:spPr>
          <a:xfrm>
            <a:off x="2584871" y="1269725"/>
            <a:ext cx="3974267" cy="2980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7"/>
                                        </p:tgtEl>
                                        <p:attrNameLst>
                                          <p:attrName>style.visibility</p:attrName>
                                        </p:attrNameLst>
                                      </p:cBhvr>
                                      <p:to>
                                        <p:strVal val="visible"/>
                                      </p:to>
                                    </p:set>
                                    <p:animEffect filter="fade" transition="in">
                                      <p:cBhvr>
                                        <p:cTn dur="1000"/>
                                        <p:tgtEl>
                                          <p:spTgt spid="39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1" name="Shape 3951"/>
        <p:cNvGrpSpPr/>
        <p:nvPr/>
      </p:nvGrpSpPr>
      <p:grpSpPr>
        <a:xfrm>
          <a:off x="0" y="0"/>
          <a:ext cx="0" cy="0"/>
          <a:chOff x="0" y="0"/>
          <a:chExt cx="0" cy="0"/>
        </a:xfrm>
      </p:grpSpPr>
      <p:sp>
        <p:nvSpPr>
          <p:cNvPr id="3952" name="Google Shape;3952;p100"/>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 Developing Game Sense</a:t>
            </a:r>
            <a:endParaRPr/>
          </a:p>
        </p:txBody>
      </p:sp>
      <p:grpSp>
        <p:nvGrpSpPr>
          <p:cNvPr id="3953" name="Google Shape;3953;p100"/>
          <p:cNvGrpSpPr/>
          <p:nvPr/>
        </p:nvGrpSpPr>
        <p:grpSpPr>
          <a:xfrm rot="10800000">
            <a:off x="720006" y="3424850"/>
            <a:ext cx="2420740" cy="1152275"/>
            <a:chOff x="5549625" y="705725"/>
            <a:chExt cx="2480775" cy="1152275"/>
          </a:xfrm>
        </p:grpSpPr>
        <p:sp>
          <p:nvSpPr>
            <p:cNvPr id="3954" name="Google Shape;3954;p100"/>
            <p:cNvSpPr/>
            <p:nvPr/>
          </p:nvSpPr>
          <p:spPr>
            <a:xfrm>
              <a:off x="7983600" y="101587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3955" name="Google Shape;3955;p100"/>
            <p:cNvGrpSpPr/>
            <p:nvPr/>
          </p:nvGrpSpPr>
          <p:grpSpPr>
            <a:xfrm>
              <a:off x="5549625" y="705725"/>
              <a:ext cx="2480775" cy="1152275"/>
              <a:chOff x="5549625" y="705725"/>
              <a:chExt cx="2480775" cy="1152275"/>
            </a:xfrm>
          </p:grpSpPr>
          <p:cxnSp>
            <p:nvCxnSpPr>
              <p:cNvPr id="3956" name="Google Shape;3956;p100"/>
              <p:cNvCxnSpPr>
                <a:stCxn id="3957" idx="3"/>
                <a:endCxn id="3958" idx="2"/>
              </p:cNvCxnSpPr>
              <p:nvPr/>
            </p:nvCxnSpPr>
            <p:spPr>
              <a:xfrm>
                <a:off x="7712850" y="729125"/>
                <a:ext cx="270900" cy="0"/>
              </a:xfrm>
              <a:prstGeom prst="straightConnector1">
                <a:avLst/>
              </a:prstGeom>
              <a:noFill/>
              <a:ln cap="flat" cmpd="sng" w="9525">
                <a:solidFill>
                  <a:schemeClr val="accent3"/>
                </a:solidFill>
                <a:prstDash val="solid"/>
                <a:round/>
                <a:headEnd len="med" w="med" type="none"/>
                <a:tailEnd len="med" w="med" type="none"/>
              </a:ln>
            </p:spPr>
          </p:cxnSp>
          <p:sp>
            <p:nvSpPr>
              <p:cNvPr id="3958" name="Google Shape;3958;p100"/>
              <p:cNvSpPr/>
              <p:nvPr/>
            </p:nvSpPr>
            <p:spPr>
              <a:xfrm>
                <a:off x="7983600" y="705725"/>
                <a:ext cx="46800" cy="46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959" name="Google Shape;3959;p100"/>
              <p:cNvCxnSpPr>
                <a:stCxn id="3960" idx="3"/>
                <a:endCxn id="3957" idx="1"/>
              </p:cNvCxnSpPr>
              <p:nvPr/>
            </p:nvCxnSpPr>
            <p:spPr>
              <a:xfrm>
                <a:off x="5596425" y="729125"/>
                <a:ext cx="2069700" cy="0"/>
              </a:xfrm>
              <a:prstGeom prst="straightConnector1">
                <a:avLst/>
              </a:prstGeom>
              <a:noFill/>
              <a:ln cap="flat" cmpd="sng" w="9525">
                <a:solidFill>
                  <a:schemeClr val="dk1"/>
                </a:solidFill>
                <a:prstDash val="solid"/>
                <a:round/>
                <a:headEnd len="med" w="med" type="none"/>
                <a:tailEnd len="med" w="med" type="none"/>
              </a:ln>
            </p:spPr>
          </p:cxnSp>
          <p:sp>
            <p:nvSpPr>
              <p:cNvPr id="3960" name="Google Shape;3960;p100"/>
              <p:cNvSpPr/>
              <p:nvPr/>
            </p:nvSpPr>
            <p:spPr>
              <a:xfrm>
                <a:off x="5549625" y="70572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57" name="Google Shape;3957;p100"/>
              <p:cNvSpPr/>
              <p:nvPr/>
            </p:nvSpPr>
            <p:spPr>
              <a:xfrm>
                <a:off x="7666050" y="70572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61" name="Google Shape;3961;p100"/>
              <p:cNvSpPr/>
              <p:nvPr/>
            </p:nvSpPr>
            <p:spPr>
              <a:xfrm>
                <a:off x="7983600" y="1811200"/>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962" name="Google Shape;3962;p100"/>
              <p:cNvCxnSpPr>
                <a:stCxn id="3954" idx="2"/>
                <a:endCxn id="3961" idx="0"/>
              </p:cNvCxnSpPr>
              <p:nvPr/>
            </p:nvCxnSpPr>
            <p:spPr>
              <a:xfrm>
                <a:off x="8007000" y="1062675"/>
                <a:ext cx="0" cy="748500"/>
              </a:xfrm>
              <a:prstGeom prst="straightConnector1">
                <a:avLst/>
              </a:prstGeom>
              <a:noFill/>
              <a:ln cap="flat" cmpd="sng" w="9525">
                <a:solidFill>
                  <a:schemeClr val="dk1"/>
                </a:solidFill>
                <a:prstDash val="solid"/>
                <a:round/>
                <a:headEnd len="med" w="med" type="none"/>
                <a:tailEnd len="med" w="med" type="none"/>
              </a:ln>
            </p:spPr>
          </p:cxnSp>
          <p:cxnSp>
            <p:nvCxnSpPr>
              <p:cNvPr id="3963" name="Google Shape;3963;p100"/>
              <p:cNvCxnSpPr>
                <a:stCxn id="3957" idx="3"/>
                <a:endCxn id="3954" idx="0"/>
              </p:cNvCxnSpPr>
              <p:nvPr/>
            </p:nvCxnSpPr>
            <p:spPr>
              <a:xfrm>
                <a:off x="7712850" y="729125"/>
                <a:ext cx="294300" cy="286800"/>
              </a:xfrm>
              <a:prstGeom prst="curvedConnector2">
                <a:avLst/>
              </a:prstGeom>
              <a:noFill/>
              <a:ln cap="flat" cmpd="sng" w="9525">
                <a:solidFill>
                  <a:schemeClr val="dk1"/>
                </a:solidFill>
                <a:prstDash val="solid"/>
                <a:round/>
                <a:headEnd len="med" w="med" type="none"/>
                <a:tailEnd len="med" w="med" type="none"/>
              </a:ln>
            </p:spPr>
          </p:cxnSp>
        </p:grpSp>
      </p:grpSp>
      <p:sp>
        <p:nvSpPr>
          <p:cNvPr id="3964" name="Google Shape;3964;p100"/>
          <p:cNvSpPr txBox="1"/>
          <p:nvPr/>
        </p:nvSpPr>
        <p:spPr>
          <a:xfrm>
            <a:off x="643650" y="1167375"/>
            <a:ext cx="7856700" cy="31863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Recreate scenarios the app gives you and practice the suggested “next best move”</a:t>
            </a:r>
            <a:endParaRPr sz="1500">
              <a:solidFill>
                <a:schemeClr val="dk1"/>
              </a:solidFill>
              <a:latin typeface="Roboto"/>
              <a:ea typeface="Roboto"/>
              <a:cs typeface="Roboto"/>
              <a:sym typeface="Roboto"/>
            </a:endParaRPr>
          </a:p>
          <a:p>
            <a:pPr indent="-323850" lvl="0" marL="457200" marR="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Re-record and feed videos back into the app to track how your decision-making evolves</a:t>
            </a:r>
            <a:endParaRPr sz="1500">
              <a:solidFill>
                <a:schemeClr val="dk1"/>
              </a:solidFill>
              <a:latin typeface="Roboto"/>
              <a:ea typeface="Roboto"/>
              <a:cs typeface="Roboto"/>
              <a:sym typeface="Roboto"/>
            </a:endParaRPr>
          </a:p>
          <a:p>
            <a:pPr indent="-323850" lvl="0" marL="457200" marR="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Build muscle memory and strategy over time</a:t>
            </a:r>
            <a:endParaRPr sz="1500">
              <a:solidFill>
                <a:schemeClr val="dk1"/>
              </a:solidFill>
              <a:latin typeface="Roboto"/>
              <a:ea typeface="Roboto"/>
              <a:cs typeface="Roboto"/>
              <a:sym typeface="Roboto"/>
            </a:endParaRPr>
          </a:p>
          <a:p>
            <a:pPr indent="-323850" lvl="0" marL="45720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It's</a:t>
            </a:r>
            <a:r>
              <a:rPr lang="en" sz="1500">
                <a:solidFill>
                  <a:schemeClr val="dk1"/>
                </a:solidFill>
                <a:latin typeface="Roboto"/>
                <a:ea typeface="Roboto"/>
                <a:cs typeface="Roboto"/>
                <a:sym typeface="Roboto"/>
              </a:rPr>
              <a:t> like driving: </a:t>
            </a:r>
            <a:endParaRPr sz="1500">
              <a:latin typeface="Roboto"/>
              <a:ea typeface="Roboto"/>
              <a:cs typeface="Roboto"/>
              <a:sym typeface="Roboto"/>
            </a:endParaRPr>
          </a:p>
          <a:p>
            <a:pPr indent="-323850" lvl="1" marL="914400" rtl="0" algn="l">
              <a:lnSpc>
                <a:spcPct val="150000"/>
              </a:lnSpc>
              <a:spcBef>
                <a:spcPts val="0"/>
              </a:spcBef>
              <a:spcAft>
                <a:spcPts val="0"/>
              </a:spcAft>
              <a:buClr>
                <a:schemeClr val="dk1"/>
              </a:buClr>
              <a:buSzPts val="1500"/>
              <a:buFont typeface="Roboto"/>
              <a:buChar char="○"/>
            </a:pPr>
            <a:r>
              <a:rPr lang="en" sz="1500">
                <a:latin typeface="Roboto"/>
                <a:ea typeface="Roboto"/>
                <a:cs typeface="Roboto"/>
                <a:sym typeface="Roboto"/>
              </a:rPr>
              <a:t>New drivers know rules, but not instincts</a:t>
            </a:r>
            <a:endParaRPr sz="1500">
              <a:latin typeface="Roboto"/>
              <a:ea typeface="Roboto"/>
              <a:cs typeface="Roboto"/>
              <a:sym typeface="Roboto"/>
            </a:endParaRPr>
          </a:p>
          <a:p>
            <a:pPr indent="-323850" lvl="1" marL="914400" rtl="0" algn="l">
              <a:lnSpc>
                <a:spcPct val="150000"/>
              </a:lnSpc>
              <a:spcBef>
                <a:spcPts val="0"/>
              </a:spcBef>
              <a:spcAft>
                <a:spcPts val="0"/>
              </a:spcAft>
              <a:buClr>
                <a:schemeClr val="dk1"/>
              </a:buClr>
              <a:buSzPts val="1500"/>
              <a:buFont typeface="Roboto"/>
              <a:buChar char="○"/>
            </a:pPr>
            <a:r>
              <a:rPr lang="en" sz="1500">
                <a:latin typeface="Roboto"/>
                <a:ea typeface="Roboto"/>
                <a:cs typeface="Roboto"/>
                <a:sym typeface="Roboto"/>
              </a:rPr>
              <a:t>Real skills come from reacting to live situations</a:t>
            </a:r>
            <a:endParaRPr sz="1500">
              <a:latin typeface="Roboto"/>
              <a:ea typeface="Roboto"/>
              <a:cs typeface="Roboto"/>
              <a:sym typeface="Roboto"/>
            </a:endParaRPr>
          </a:p>
          <a:p>
            <a:pPr indent="-323850" lvl="1" marL="914400" rtl="0" algn="l">
              <a:lnSpc>
                <a:spcPct val="150000"/>
              </a:lnSpc>
              <a:spcBef>
                <a:spcPts val="0"/>
              </a:spcBef>
              <a:spcAft>
                <a:spcPts val="0"/>
              </a:spcAft>
              <a:buClr>
                <a:schemeClr val="dk1"/>
              </a:buClr>
              <a:buSzPts val="1500"/>
              <a:buFont typeface="Roboto"/>
              <a:buChar char="○"/>
            </a:pPr>
            <a:r>
              <a:rPr lang="en" sz="1500">
                <a:latin typeface="Roboto"/>
                <a:ea typeface="Roboto"/>
                <a:cs typeface="Roboto"/>
                <a:sym typeface="Roboto"/>
              </a:rPr>
              <a:t>Patterns emerge with repetition</a:t>
            </a:r>
            <a:endParaRPr sz="1500">
              <a:latin typeface="Roboto"/>
              <a:ea typeface="Roboto"/>
              <a:cs typeface="Roboto"/>
              <a:sym typeface="Roboto"/>
            </a:endParaRPr>
          </a:p>
          <a:p>
            <a:pPr indent="-323850" lvl="1" marL="914400" rtl="0" algn="l">
              <a:lnSpc>
                <a:spcPct val="150000"/>
              </a:lnSpc>
              <a:spcBef>
                <a:spcPts val="0"/>
              </a:spcBef>
              <a:spcAft>
                <a:spcPts val="0"/>
              </a:spcAft>
              <a:buClr>
                <a:schemeClr val="dk1"/>
              </a:buClr>
              <a:buSzPts val="1500"/>
              <a:buFont typeface="Roboto"/>
              <a:buChar char="○"/>
            </a:pPr>
            <a:r>
              <a:rPr lang="en" sz="1500">
                <a:latin typeface="Roboto"/>
                <a:ea typeface="Roboto"/>
                <a:cs typeface="Roboto"/>
                <a:sym typeface="Roboto"/>
              </a:rPr>
              <a:t>Eventually, you just </a:t>
            </a:r>
            <a:r>
              <a:rPr i="1" lang="en" sz="1500">
                <a:latin typeface="Roboto"/>
                <a:ea typeface="Roboto"/>
                <a:cs typeface="Roboto"/>
                <a:sym typeface="Roboto"/>
              </a:rPr>
              <a:t>know</a:t>
            </a:r>
            <a:r>
              <a:rPr lang="en" sz="1500">
                <a:latin typeface="Roboto"/>
                <a:ea typeface="Roboto"/>
                <a:cs typeface="Roboto"/>
                <a:sym typeface="Roboto"/>
              </a:rPr>
              <a:t> the right move</a:t>
            </a:r>
            <a:endParaRPr sz="15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8" name="Shape 3968"/>
        <p:cNvGrpSpPr/>
        <p:nvPr/>
      </p:nvGrpSpPr>
      <p:grpSpPr>
        <a:xfrm>
          <a:off x="0" y="0"/>
          <a:ext cx="0" cy="0"/>
          <a:chOff x="0" y="0"/>
          <a:chExt cx="0" cy="0"/>
        </a:xfrm>
      </p:grpSpPr>
      <p:sp>
        <p:nvSpPr>
          <p:cNvPr id="3969" name="Google Shape;3969;p101"/>
          <p:cNvSpPr txBox="1"/>
          <p:nvPr>
            <p:ph type="title"/>
          </p:nvPr>
        </p:nvSpPr>
        <p:spPr>
          <a:xfrm>
            <a:off x="720000" y="1740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t>Questions?</a:t>
            </a:r>
            <a:endParaRPr sz="7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3" name="Shape 3973"/>
        <p:cNvGrpSpPr/>
        <p:nvPr/>
      </p:nvGrpSpPr>
      <p:grpSpPr>
        <a:xfrm>
          <a:off x="0" y="0"/>
          <a:ext cx="0" cy="0"/>
          <a:chOff x="0" y="0"/>
          <a:chExt cx="0" cy="0"/>
        </a:xfrm>
      </p:grpSpPr>
      <p:sp>
        <p:nvSpPr>
          <p:cNvPr id="3974" name="Google Shape;3974;p102"/>
          <p:cNvSpPr txBox="1"/>
          <p:nvPr>
            <p:ph idx="4294967295" type="body"/>
          </p:nvPr>
        </p:nvSpPr>
        <p:spPr>
          <a:xfrm>
            <a:off x="978575" y="1093925"/>
            <a:ext cx="7150200" cy="3046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t>[1] </a:t>
            </a:r>
            <a:r>
              <a:rPr lang="en" sz="1100" u="sng">
                <a:solidFill>
                  <a:schemeClr val="hlink"/>
                </a:solidFill>
                <a:latin typeface="Arial"/>
                <a:ea typeface="Arial"/>
                <a:cs typeface="Arial"/>
                <a:sym typeface="Arial"/>
                <a:hlinkClick r:id="rId3"/>
              </a:rPr>
              <a:t>https://www.worldbadminton.com/whereToPlay/unitedStates/index.html#va</a:t>
            </a:r>
            <a:endParaRPr/>
          </a:p>
          <a:p>
            <a:pPr indent="0" lvl="0" marL="0" rtl="0" algn="l">
              <a:lnSpc>
                <a:spcPct val="200000"/>
              </a:lnSpc>
              <a:spcBef>
                <a:spcPts val="0"/>
              </a:spcBef>
              <a:spcAft>
                <a:spcPts val="0"/>
              </a:spcAft>
              <a:buNone/>
            </a:pPr>
            <a:r>
              <a:rPr lang="en"/>
              <a:t>[2] </a:t>
            </a:r>
            <a:r>
              <a:rPr lang="en" sz="1100" u="sng">
                <a:latin typeface="Arial"/>
                <a:ea typeface="Arial"/>
                <a:cs typeface="Arial"/>
                <a:sym typeface="Arial"/>
                <a:hlinkClick r:id="rId4"/>
              </a:rPr>
              <a:t>https://arxiv.org/html/2403.12385v1#S3</a:t>
            </a:r>
            <a:endParaRPr/>
          </a:p>
          <a:p>
            <a:pPr indent="0" lvl="0" marL="0" rtl="0" algn="l">
              <a:lnSpc>
                <a:spcPct val="200000"/>
              </a:lnSpc>
              <a:spcBef>
                <a:spcPts val="0"/>
              </a:spcBef>
              <a:spcAft>
                <a:spcPts val="0"/>
              </a:spcAft>
              <a:buNone/>
            </a:pPr>
            <a:r>
              <a:rPr lang="en"/>
              <a:t>[3] </a:t>
            </a:r>
            <a:r>
              <a:rPr lang="en" sz="1100" u="sng">
                <a:solidFill>
                  <a:schemeClr val="hlink"/>
                </a:solidFill>
                <a:latin typeface="Arial"/>
                <a:ea typeface="Arial"/>
                <a:cs typeface="Arial"/>
                <a:sym typeface="Arial"/>
                <a:hlinkClick r:id="rId5"/>
              </a:rPr>
              <a:t>https://inoliao.github.io/CoachAI/</a:t>
            </a:r>
            <a:endParaRPr/>
          </a:p>
          <a:p>
            <a:pPr indent="0" lvl="0" marL="0" rtl="0" algn="l">
              <a:lnSpc>
                <a:spcPct val="200000"/>
              </a:lnSpc>
              <a:spcBef>
                <a:spcPts val="0"/>
              </a:spcBef>
              <a:spcAft>
                <a:spcPts val="0"/>
              </a:spcAft>
              <a:buNone/>
            </a:pPr>
            <a:r>
              <a:rPr lang="en"/>
              <a:t>[4] </a:t>
            </a:r>
            <a:r>
              <a:rPr lang="en" sz="1100" u="sng">
                <a:solidFill>
                  <a:schemeClr val="hlink"/>
                </a:solidFill>
                <a:latin typeface="Arial"/>
                <a:ea typeface="Arial"/>
                <a:cs typeface="Arial"/>
                <a:sym typeface="Arial"/>
                <a:hlinkClick r:id="rId6"/>
              </a:rPr>
              <a:t>https://github.com/wywyWang/ShuttleNet</a:t>
            </a:r>
            <a:endParaRPr/>
          </a:p>
          <a:p>
            <a:pPr indent="0" lvl="0" marL="0" rtl="0" algn="l">
              <a:lnSpc>
                <a:spcPct val="200000"/>
              </a:lnSpc>
              <a:spcBef>
                <a:spcPts val="0"/>
              </a:spcBef>
              <a:spcAft>
                <a:spcPts val="0"/>
              </a:spcAft>
              <a:buNone/>
            </a:pPr>
            <a:r>
              <a:rPr lang="en"/>
              <a:t>[5] </a:t>
            </a:r>
            <a:r>
              <a:rPr lang="en" sz="1100" u="sng">
                <a:solidFill>
                  <a:schemeClr val="hlink"/>
                </a:solidFill>
                <a:latin typeface="Arial"/>
                <a:ea typeface="Arial"/>
                <a:cs typeface="Arial"/>
                <a:sym typeface="Arial"/>
                <a:hlinkClick r:id="rId7"/>
              </a:rPr>
              <a:t>https://github.com/facebookresearch/SlowFast</a:t>
            </a:r>
            <a:endParaRPr/>
          </a:p>
          <a:p>
            <a:pPr indent="0" lvl="0" marL="0" rtl="0" algn="l">
              <a:lnSpc>
                <a:spcPct val="200000"/>
              </a:lnSpc>
              <a:spcBef>
                <a:spcPts val="0"/>
              </a:spcBef>
              <a:spcAft>
                <a:spcPts val="0"/>
              </a:spcAft>
              <a:buNone/>
            </a:pPr>
            <a:r>
              <a:t/>
            </a:r>
            <a:endParaRPr/>
          </a:p>
          <a:p>
            <a:pPr indent="0" lvl="0" marL="0" rtl="0" algn="l">
              <a:lnSpc>
                <a:spcPct val="200000"/>
              </a:lnSpc>
              <a:spcBef>
                <a:spcPts val="0"/>
              </a:spcBef>
              <a:spcAft>
                <a:spcPts val="0"/>
              </a:spcAft>
              <a:buNone/>
            </a:pPr>
            <a:r>
              <a:t/>
            </a:r>
            <a:endParaRPr/>
          </a:p>
          <a:p>
            <a:pPr indent="0" lvl="0" marL="0" rtl="0" algn="l">
              <a:lnSpc>
                <a:spcPct val="200000"/>
              </a:lnSpc>
              <a:spcBef>
                <a:spcPts val="0"/>
              </a:spcBef>
              <a:spcAft>
                <a:spcPts val="0"/>
              </a:spcAft>
              <a:buNone/>
            </a:pPr>
            <a:r>
              <a:t/>
            </a:r>
            <a:endParaRPr/>
          </a:p>
          <a:p>
            <a:pPr indent="0" lvl="0" marL="0" rtl="0" algn="l">
              <a:lnSpc>
                <a:spcPct val="200000"/>
              </a:lnSpc>
              <a:spcBef>
                <a:spcPts val="0"/>
              </a:spcBef>
              <a:spcAft>
                <a:spcPts val="0"/>
              </a:spcAft>
              <a:buNone/>
            </a:pPr>
            <a:r>
              <a:t/>
            </a:r>
            <a:endParaRPr/>
          </a:p>
        </p:txBody>
      </p:sp>
      <p:sp>
        <p:nvSpPr>
          <p:cNvPr id="3975" name="Google Shape;3975;p10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grpSp>
        <p:nvGrpSpPr>
          <p:cNvPr id="3976" name="Google Shape;3976;p102"/>
          <p:cNvGrpSpPr/>
          <p:nvPr/>
        </p:nvGrpSpPr>
        <p:grpSpPr>
          <a:xfrm flipH="1" rot="10800000">
            <a:off x="5869925" y="3296525"/>
            <a:ext cx="2480775" cy="1152275"/>
            <a:chOff x="5549625" y="705725"/>
            <a:chExt cx="2480775" cy="1152275"/>
          </a:xfrm>
        </p:grpSpPr>
        <p:sp>
          <p:nvSpPr>
            <p:cNvPr id="3977" name="Google Shape;3977;p102"/>
            <p:cNvSpPr/>
            <p:nvPr/>
          </p:nvSpPr>
          <p:spPr>
            <a:xfrm>
              <a:off x="7983600" y="101587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3978" name="Google Shape;3978;p102"/>
            <p:cNvGrpSpPr/>
            <p:nvPr/>
          </p:nvGrpSpPr>
          <p:grpSpPr>
            <a:xfrm>
              <a:off x="5549625" y="705725"/>
              <a:ext cx="2480775" cy="1152275"/>
              <a:chOff x="5549625" y="705725"/>
              <a:chExt cx="2480775" cy="1152275"/>
            </a:xfrm>
          </p:grpSpPr>
          <p:cxnSp>
            <p:nvCxnSpPr>
              <p:cNvPr id="3979" name="Google Shape;3979;p102"/>
              <p:cNvCxnSpPr>
                <a:stCxn id="3980" idx="3"/>
                <a:endCxn id="3981" idx="2"/>
              </p:cNvCxnSpPr>
              <p:nvPr/>
            </p:nvCxnSpPr>
            <p:spPr>
              <a:xfrm>
                <a:off x="7712850" y="729125"/>
                <a:ext cx="270900" cy="0"/>
              </a:xfrm>
              <a:prstGeom prst="straightConnector1">
                <a:avLst/>
              </a:prstGeom>
              <a:noFill/>
              <a:ln cap="flat" cmpd="sng" w="9525">
                <a:solidFill>
                  <a:schemeClr val="accent3"/>
                </a:solidFill>
                <a:prstDash val="solid"/>
                <a:round/>
                <a:headEnd len="med" w="med" type="none"/>
                <a:tailEnd len="med" w="med" type="none"/>
              </a:ln>
            </p:spPr>
          </p:cxnSp>
          <p:sp>
            <p:nvSpPr>
              <p:cNvPr id="3981" name="Google Shape;3981;p102"/>
              <p:cNvSpPr/>
              <p:nvPr/>
            </p:nvSpPr>
            <p:spPr>
              <a:xfrm>
                <a:off x="7983600" y="705725"/>
                <a:ext cx="46800" cy="46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982" name="Google Shape;3982;p102"/>
              <p:cNvCxnSpPr>
                <a:stCxn id="3983" idx="3"/>
                <a:endCxn id="3980" idx="1"/>
              </p:cNvCxnSpPr>
              <p:nvPr/>
            </p:nvCxnSpPr>
            <p:spPr>
              <a:xfrm>
                <a:off x="5596425" y="729125"/>
                <a:ext cx="2069700" cy="0"/>
              </a:xfrm>
              <a:prstGeom prst="straightConnector1">
                <a:avLst/>
              </a:prstGeom>
              <a:noFill/>
              <a:ln cap="flat" cmpd="sng" w="9525">
                <a:solidFill>
                  <a:schemeClr val="dk1"/>
                </a:solidFill>
                <a:prstDash val="solid"/>
                <a:round/>
                <a:headEnd len="med" w="med" type="none"/>
                <a:tailEnd len="med" w="med" type="none"/>
              </a:ln>
            </p:spPr>
          </p:cxnSp>
          <p:sp>
            <p:nvSpPr>
              <p:cNvPr id="3983" name="Google Shape;3983;p102"/>
              <p:cNvSpPr/>
              <p:nvPr/>
            </p:nvSpPr>
            <p:spPr>
              <a:xfrm>
                <a:off x="5549625" y="70572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80" name="Google Shape;3980;p102"/>
              <p:cNvSpPr/>
              <p:nvPr/>
            </p:nvSpPr>
            <p:spPr>
              <a:xfrm>
                <a:off x="7666050" y="70572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84" name="Google Shape;3984;p102"/>
              <p:cNvSpPr/>
              <p:nvPr/>
            </p:nvSpPr>
            <p:spPr>
              <a:xfrm>
                <a:off x="7983600" y="1811200"/>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985" name="Google Shape;3985;p102"/>
              <p:cNvCxnSpPr>
                <a:stCxn id="3977" idx="2"/>
                <a:endCxn id="3984" idx="0"/>
              </p:cNvCxnSpPr>
              <p:nvPr/>
            </p:nvCxnSpPr>
            <p:spPr>
              <a:xfrm>
                <a:off x="8007000" y="1062675"/>
                <a:ext cx="0" cy="748500"/>
              </a:xfrm>
              <a:prstGeom prst="straightConnector1">
                <a:avLst/>
              </a:prstGeom>
              <a:noFill/>
              <a:ln cap="flat" cmpd="sng" w="9525">
                <a:solidFill>
                  <a:schemeClr val="dk1"/>
                </a:solidFill>
                <a:prstDash val="solid"/>
                <a:round/>
                <a:headEnd len="med" w="med" type="none"/>
                <a:tailEnd len="med" w="med" type="none"/>
              </a:ln>
            </p:spPr>
          </p:cxnSp>
          <p:cxnSp>
            <p:nvCxnSpPr>
              <p:cNvPr id="3986" name="Google Shape;3986;p102"/>
              <p:cNvCxnSpPr>
                <a:stCxn id="3980" idx="3"/>
                <a:endCxn id="3977" idx="0"/>
              </p:cNvCxnSpPr>
              <p:nvPr/>
            </p:nvCxnSpPr>
            <p:spPr>
              <a:xfrm>
                <a:off x="7712850" y="729125"/>
                <a:ext cx="294300" cy="286800"/>
              </a:xfrm>
              <a:prstGeom prst="curvedConnector2">
                <a:avLst/>
              </a:prstGeom>
              <a:noFill/>
              <a:ln cap="flat" cmpd="sng" w="9525">
                <a:solidFill>
                  <a:schemeClr val="dk1"/>
                </a:solidFill>
                <a:prstDash val="solid"/>
                <a:round/>
                <a:headEnd len="med" w="med" type="none"/>
                <a:tailEnd len="med" w="med" type="none"/>
              </a:ln>
            </p:spPr>
          </p:cxn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6" name="Shape 3836"/>
        <p:cNvGrpSpPr/>
        <p:nvPr/>
      </p:nvGrpSpPr>
      <p:grpSpPr>
        <a:xfrm>
          <a:off x="0" y="0"/>
          <a:ext cx="0" cy="0"/>
          <a:chOff x="0" y="0"/>
          <a:chExt cx="0" cy="0"/>
        </a:xfrm>
      </p:grpSpPr>
      <p:sp>
        <p:nvSpPr>
          <p:cNvPr id="3837" name="Google Shape;3837;p89"/>
          <p:cNvSpPr txBox="1"/>
          <p:nvPr>
            <p:ph idx="1" type="subTitle"/>
          </p:nvPr>
        </p:nvSpPr>
        <p:spPr>
          <a:xfrm>
            <a:off x="3405900" y="1905925"/>
            <a:ext cx="2408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Availability</a:t>
            </a:r>
            <a:endParaRPr/>
          </a:p>
        </p:txBody>
      </p:sp>
      <p:sp>
        <p:nvSpPr>
          <p:cNvPr id="3838" name="Google Shape;3838;p89"/>
          <p:cNvSpPr txBox="1"/>
          <p:nvPr>
            <p:ph idx="5" type="subTitle"/>
          </p:nvPr>
        </p:nvSpPr>
        <p:spPr>
          <a:xfrm>
            <a:off x="5958600" y="1905925"/>
            <a:ext cx="2408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Cost</a:t>
            </a:r>
            <a:endParaRPr/>
          </a:p>
        </p:txBody>
      </p:sp>
      <p:sp>
        <p:nvSpPr>
          <p:cNvPr id="3839" name="Google Shape;3839;p89"/>
          <p:cNvSpPr txBox="1"/>
          <p:nvPr>
            <p:ph type="title"/>
          </p:nvPr>
        </p:nvSpPr>
        <p:spPr>
          <a:xfrm>
            <a:off x="720000" y="74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3840" name="Google Shape;3840;p89"/>
          <p:cNvSpPr txBox="1"/>
          <p:nvPr>
            <p:ph idx="2" type="subTitle"/>
          </p:nvPr>
        </p:nvSpPr>
        <p:spPr>
          <a:xfrm>
            <a:off x="3329700" y="2350000"/>
            <a:ext cx="2408400" cy="1989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400"/>
              <a:t>Majority of badminton clubs are located in California </a:t>
            </a:r>
            <a:r>
              <a:rPr lang="en" sz="800"/>
              <a:t>[1]</a:t>
            </a:r>
            <a:endParaRPr sz="800"/>
          </a:p>
          <a:p>
            <a:pPr indent="-330200" lvl="0" marL="457200" rtl="0" algn="l">
              <a:spcBef>
                <a:spcPts val="0"/>
              </a:spcBef>
              <a:spcAft>
                <a:spcPts val="0"/>
              </a:spcAft>
              <a:buSzPts val="1600"/>
              <a:buChar char="●"/>
            </a:pPr>
            <a:r>
              <a:rPr lang="en" sz="1400"/>
              <a:t>Only one club in VA with dedicated badminton facilities </a:t>
            </a:r>
            <a:r>
              <a:rPr lang="en" sz="800"/>
              <a:t>[1]</a:t>
            </a:r>
            <a:endParaRPr sz="1400"/>
          </a:p>
          <a:p>
            <a:pPr indent="-330200" lvl="0" marL="457200" rtl="0" algn="l">
              <a:spcBef>
                <a:spcPts val="0"/>
              </a:spcBef>
              <a:spcAft>
                <a:spcPts val="0"/>
              </a:spcAft>
              <a:buSzPts val="1600"/>
              <a:buChar char="●"/>
            </a:pPr>
            <a:r>
              <a:rPr lang="en" sz="1400"/>
              <a:t>Not accessible depending on location</a:t>
            </a:r>
            <a:endParaRPr sz="1400"/>
          </a:p>
        </p:txBody>
      </p:sp>
      <p:sp>
        <p:nvSpPr>
          <p:cNvPr id="3841" name="Google Shape;3841;p89"/>
          <p:cNvSpPr txBox="1"/>
          <p:nvPr>
            <p:ph idx="3" type="subTitle"/>
          </p:nvPr>
        </p:nvSpPr>
        <p:spPr>
          <a:xfrm>
            <a:off x="5958600" y="2350002"/>
            <a:ext cx="2408400" cy="1306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400"/>
              <a:t>Badminton coaching costs around $100 per hour </a:t>
            </a:r>
            <a:endParaRPr sz="1400"/>
          </a:p>
          <a:p>
            <a:pPr indent="-330200" lvl="0" marL="457200" rtl="0" algn="l">
              <a:spcBef>
                <a:spcPts val="0"/>
              </a:spcBef>
              <a:spcAft>
                <a:spcPts val="0"/>
              </a:spcAft>
              <a:buSzPts val="1600"/>
              <a:buChar char="●"/>
            </a:pPr>
            <a:r>
              <a:rPr lang="en" sz="1400"/>
              <a:t>Not accessible to lower income families </a:t>
            </a:r>
            <a:endParaRPr sz="1400"/>
          </a:p>
        </p:txBody>
      </p:sp>
      <p:grpSp>
        <p:nvGrpSpPr>
          <p:cNvPr id="3842" name="Google Shape;3842;p89"/>
          <p:cNvGrpSpPr/>
          <p:nvPr/>
        </p:nvGrpSpPr>
        <p:grpSpPr>
          <a:xfrm>
            <a:off x="3172875" y="1682575"/>
            <a:ext cx="2798250" cy="46800"/>
            <a:chOff x="3014138" y="1758775"/>
            <a:chExt cx="2798250" cy="46800"/>
          </a:xfrm>
        </p:grpSpPr>
        <p:cxnSp>
          <p:nvCxnSpPr>
            <p:cNvPr id="3843" name="Google Shape;3843;p89"/>
            <p:cNvCxnSpPr>
              <a:stCxn id="3844" idx="3"/>
              <a:endCxn id="3845" idx="2"/>
            </p:cNvCxnSpPr>
            <p:nvPr/>
          </p:nvCxnSpPr>
          <p:spPr>
            <a:xfrm>
              <a:off x="5494838" y="1782175"/>
              <a:ext cx="270900" cy="0"/>
            </a:xfrm>
            <a:prstGeom prst="straightConnector1">
              <a:avLst/>
            </a:prstGeom>
            <a:noFill/>
            <a:ln cap="flat" cmpd="sng" w="9525">
              <a:solidFill>
                <a:schemeClr val="accent3"/>
              </a:solidFill>
              <a:prstDash val="solid"/>
              <a:round/>
              <a:headEnd len="med" w="med" type="none"/>
              <a:tailEnd len="med" w="med" type="none"/>
            </a:ln>
          </p:spPr>
        </p:cxnSp>
        <p:sp>
          <p:nvSpPr>
            <p:cNvPr id="3845" name="Google Shape;3845;p89"/>
            <p:cNvSpPr/>
            <p:nvPr/>
          </p:nvSpPr>
          <p:spPr>
            <a:xfrm flipH="1" rot="10800000">
              <a:off x="5765588" y="1758775"/>
              <a:ext cx="46800" cy="46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846" name="Google Shape;3846;p89"/>
            <p:cNvCxnSpPr>
              <a:stCxn id="3847" idx="3"/>
              <a:endCxn id="3844" idx="1"/>
            </p:cNvCxnSpPr>
            <p:nvPr/>
          </p:nvCxnSpPr>
          <p:spPr>
            <a:xfrm>
              <a:off x="3378413" y="1782175"/>
              <a:ext cx="2069700" cy="0"/>
            </a:xfrm>
            <a:prstGeom prst="straightConnector1">
              <a:avLst/>
            </a:prstGeom>
            <a:noFill/>
            <a:ln cap="flat" cmpd="sng" w="9525">
              <a:solidFill>
                <a:schemeClr val="dk1"/>
              </a:solidFill>
              <a:prstDash val="solid"/>
              <a:round/>
              <a:headEnd len="med" w="med" type="none"/>
              <a:tailEnd len="med" w="med" type="none"/>
            </a:ln>
          </p:spPr>
        </p:cxnSp>
        <p:sp>
          <p:nvSpPr>
            <p:cNvPr id="3847" name="Google Shape;3847;p89"/>
            <p:cNvSpPr/>
            <p:nvPr/>
          </p:nvSpPr>
          <p:spPr>
            <a:xfrm flipH="1" rot="10800000">
              <a:off x="3331613" y="175877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844" name="Google Shape;3844;p89"/>
            <p:cNvSpPr/>
            <p:nvPr/>
          </p:nvSpPr>
          <p:spPr>
            <a:xfrm flipH="1" rot="10800000">
              <a:off x="5448038" y="175877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848" name="Google Shape;3848;p89"/>
            <p:cNvCxnSpPr>
              <a:stCxn id="3849" idx="6"/>
              <a:endCxn id="3847" idx="1"/>
            </p:cNvCxnSpPr>
            <p:nvPr/>
          </p:nvCxnSpPr>
          <p:spPr>
            <a:xfrm>
              <a:off x="3060938" y="1782175"/>
              <a:ext cx="270600" cy="0"/>
            </a:xfrm>
            <a:prstGeom prst="straightConnector1">
              <a:avLst/>
            </a:prstGeom>
            <a:noFill/>
            <a:ln cap="flat" cmpd="sng" w="9525">
              <a:solidFill>
                <a:schemeClr val="accent3"/>
              </a:solidFill>
              <a:prstDash val="solid"/>
              <a:round/>
              <a:headEnd len="med" w="med" type="none"/>
              <a:tailEnd len="med" w="med" type="none"/>
            </a:ln>
          </p:spPr>
        </p:cxnSp>
        <p:sp>
          <p:nvSpPr>
            <p:cNvPr id="3849" name="Google Shape;3849;p89"/>
            <p:cNvSpPr/>
            <p:nvPr/>
          </p:nvSpPr>
          <p:spPr>
            <a:xfrm flipH="1" rot="10800000">
              <a:off x="3014138" y="1758775"/>
              <a:ext cx="46800" cy="46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sp>
        <p:nvSpPr>
          <p:cNvPr id="3850" name="Google Shape;3850;p89"/>
          <p:cNvSpPr txBox="1"/>
          <p:nvPr>
            <p:ph idx="6" type="subTitle"/>
          </p:nvPr>
        </p:nvSpPr>
        <p:spPr>
          <a:xfrm>
            <a:off x="952450" y="1905925"/>
            <a:ext cx="2408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Popularity</a:t>
            </a:r>
            <a:endParaRPr/>
          </a:p>
        </p:txBody>
      </p:sp>
      <p:sp>
        <p:nvSpPr>
          <p:cNvPr id="3851" name="Google Shape;3851;p89"/>
          <p:cNvSpPr txBox="1"/>
          <p:nvPr>
            <p:ph idx="4" type="subTitle"/>
          </p:nvPr>
        </p:nvSpPr>
        <p:spPr>
          <a:xfrm>
            <a:off x="876249" y="2350008"/>
            <a:ext cx="2408400" cy="1679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400"/>
              <a:t>No Olympic medals</a:t>
            </a:r>
            <a:endParaRPr sz="1400"/>
          </a:p>
          <a:p>
            <a:pPr indent="-330200" lvl="0" marL="457200" rtl="0" algn="l">
              <a:spcBef>
                <a:spcPts val="0"/>
              </a:spcBef>
              <a:spcAft>
                <a:spcPts val="0"/>
              </a:spcAft>
              <a:buSzPts val="1600"/>
              <a:buChar char="●"/>
            </a:pPr>
            <a:r>
              <a:rPr lang="en" sz="1400"/>
              <a:t>“Backyard sport”</a:t>
            </a:r>
            <a:endParaRPr sz="1400"/>
          </a:p>
        </p:txBody>
      </p:sp>
      <p:pic>
        <p:nvPicPr>
          <p:cNvPr id="3852" name="Google Shape;3852;p89"/>
          <p:cNvPicPr preferRelativeResize="0"/>
          <p:nvPr/>
        </p:nvPicPr>
        <p:blipFill>
          <a:blip r:embed="rId3">
            <a:alphaModFix/>
          </a:blip>
          <a:stretch>
            <a:fillRect/>
          </a:stretch>
        </p:blipFill>
        <p:spPr>
          <a:xfrm>
            <a:off x="952450" y="669000"/>
            <a:ext cx="1804425" cy="1202930"/>
          </a:xfrm>
          <a:prstGeom prst="rect">
            <a:avLst/>
          </a:prstGeom>
          <a:noFill/>
          <a:ln>
            <a:noFill/>
          </a:ln>
        </p:spPr>
      </p:pic>
      <p:pic>
        <p:nvPicPr>
          <p:cNvPr id="3853" name="Google Shape;3853;p89"/>
          <p:cNvPicPr preferRelativeResize="0"/>
          <p:nvPr/>
        </p:nvPicPr>
        <p:blipFill>
          <a:blip r:embed="rId4">
            <a:alphaModFix/>
          </a:blip>
          <a:stretch>
            <a:fillRect/>
          </a:stretch>
        </p:blipFill>
        <p:spPr>
          <a:xfrm>
            <a:off x="6228490" y="667576"/>
            <a:ext cx="2138512" cy="12029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7" name="Shape 3857"/>
        <p:cNvGrpSpPr/>
        <p:nvPr/>
      </p:nvGrpSpPr>
      <p:grpSpPr>
        <a:xfrm>
          <a:off x="0" y="0"/>
          <a:ext cx="0" cy="0"/>
          <a:chOff x="0" y="0"/>
          <a:chExt cx="0" cy="0"/>
        </a:xfrm>
      </p:grpSpPr>
      <p:sp>
        <p:nvSpPr>
          <p:cNvPr id="3858" name="Google Shape;3858;p90"/>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SmartRally</a:t>
            </a:r>
            <a:endParaRPr/>
          </a:p>
        </p:txBody>
      </p:sp>
      <p:sp>
        <p:nvSpPr>
          <p:cNvPr id="3859" name="Google Shape;3859;p90"/>
          <p:cNvSpPr/>
          <p:nvPr/>
        </p:nvSpPr>
        <p:spPr>
          <a:xfrm>
            <a:off x="1464875" y="1167225"/>
            <a:ext cx="6313200" cy="1405200"/>
          </a:xfrm>
          <a:prstGeom prst="roundRect">
            <a:avLst>
              <a:gd fmla="val 16667" name="adj"/>
            </a:avLst>
          </a:prstGeom>
          <a:solidFill>
            <a:srgbClr val="AF2E74">
              <a:alpha val="35000"/>
            </a:srgbClr>
          </a:solidFill>
          <a:ln>
            <a:noFill/>
          </a:ln>
        </p:spPr>
        <p:txBody>
          <a:bodyPr anchorCtr="0" anchor="b" bIns="91425" lIns="91425" spcFirstLastPara="1" rIns="91425" wrap="square" tIns="91425">
            <a:noAutofit/>
          </a:bodyPr>
          <a:lstStyle/>
          <a:p>
            <a:pPr indent="0" lvl="0" marL="0" rtl="0" algn="just">
              <a:lnSpc>
                <a:spcPct val="115000"/>
              </a:lnSpc>
              <a:spcBef>
                <a:spcPts val="0"/>
              </a:spcBef>
              <a:spcAft>
                <a:spcPts val="0"/>
              </a:spcAft>
              <a:buNone/>
            </a:pPr>
            <a:r>
              <a:rPr lang="en" sz="1500">
                <a:solidFill>
                  <a:schemeClr val="dk1"/>
                </a:solidFill>
                <a:latin typeface="Roboto"/>
                <a:ea typeface="Roboto"/>
                <a:cs typeface="Roboto"/>
                <a:sym typeface="Roboto"/>
              </a:rPr>
              <a:t>We have developed an AI-powered app for badminton that leverages advanced computer vision and machine learning techniques to enhance players' skills by analyzing their strategy to offer personalized feedback.</a:t>
            </a:r>
            <a:endParaRPr>
              <a:latin typeface="Roboto"/>
              <a:ea typeface="Roboto"/>
              <a:cs typeface="Roboto"/>
              <a:sym typeface="Roboto"/>
            </a:endParaRPr>
          </a:p>
        </p:txBody>
      </p:sp>
      <p:sp>
        <p:nvSpPr>
          <p:cNvPr id="3860" name="Google Shape;3860;p90"/>
          <p:cNvSpPr/>
          <p:nvPr/>
        </p:nvSpPr>
        <p:spPr>
          <a:xfrm>
            <a:off x="1064175" y="2791800"/>
            <a:ext cx="3033900" cy="1405200"/>
          </a:xfrm>
          <a:prstGeom prst="roundRect">
            <a:avLst>
              <a:gd fmla="val 16667" name="adj"/>
            </a:avLst>
          </a:prstGeom>
          <a:solidFill>
            <a:srgbClr val="F3D737">
              <a:alpha val="17500"/>
            </a:srgbClr>
          </a:solidFill>
          <a:ln>
            <a:noFill/>
          </a:ln>
        </p:spPr>
        <p:txBody>
          <a:bodyPr anchorCtr="0" anchor="b" bIns="91425" lIns="91425" spcFirstLastPara="1" rIns="91425" wrap="square" tIns="91425">
            <a:noAutofit/>
          </a:bodyPr>
          <a:lstStyle/>
          <a:p>
            <a:pPr indent="0" lvl="0" marL="0" rtl="0" algn="just">
              <a:lnSpc>
                <a:spcPct val="150000"/>
              </a:lnSpc>
              <a:spcBef>
                <a:spcPts val="0"/>
              </a:spcBef>
              <a:spcAft>
                <a:spcPts val="0"/>
              </a:spcAft>
              <a:buNone/>
            </a:pPr>
            <a:r>
              <a:rPr b="1" lang="en">
                <a:solidFill>
                  <a:schemeClr val="dk1"/>
                </a:solidFill>
                <a:latin typeface="Roboto"/>
                <a:ea typeface="Roboto"/>
                <a:cs typeface="Roboto"/>
                <a:sym typeface="Roboto"/>
              </a:rPr>
              <a:t>Novelty</a:t>
            </a:r>
            <a:endParaRPr b="1">
              <a:solidFill>
                <a:schemeClr val="dk1"/>
              </a:solidFill>
              <a:latin typeface="Roboto"/>
              <a:ea typeface="Roboto"/>
              <a:cs typeface="Roboto"/>
              <a:sym typeface="Roboto"/>
            </a:endParaRPr>
          </a:p>
          <a:p>
            <a:pPr indent="-304800" lvl="0" marL="457200" rtl="0" algn="l">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Pose recognition</a:t>
            </a:r>
            <a:endParaRPr sz="1200">
              <a:solidFill>
                <a:schemeClr val="dk1"/>
              </a:solidFill>
              <a:latin typeface="Roboto"/>
              <a:ea typeface="Roboto"/>
              <a:cs typeface="Roboto"/>
              <a:sym typeface="Roboto"/>
            </a:endParaRPr>
          </a:p>
          <a:p>
            <a:pPr indent="-304800" lvl="0" marL="457200" rtl="0" algn="l">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Next Best Move Algorithm</a:t>
            </a:r>
            <a:endParaRPr sz="1200">
              <a:solidFill>
                <a:schemeClr val="dk1"/>
              </a:solidFill>
              <a:latin typeface="Roboto"/>
              <a:ea typeface="Roboto"/>
              <a:cs typeface="Roboto"/>
              <a:sym typeface="Roboto"/>
            </a:endParaRPr>
          </a:p>
          <a:p>
            <a:pPr indent="-304800" lvl="0" marL="457200" rtl="0" algn="l">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Mobile App</a:t>
            </a:r>
            <a:endParaRPr>
              <a:latin typeface="Roboto"/>
              <a:ea typeface="Roboto"/>
              <a:cs typeface="Roboto"/>
              <a:sym typeface="Roboto"/>
            </a:endParaRPr>
          </a:p>
        </p:txBody>
      </p:sp>
      <p:sp>
        <p:nvSpPr>
          <p:cNvPr id="3861" name="Google Shape;3861;p90"/>
          <p:cNvSpPr/>
          <p:nvPr/>
        </p:nvSpPr>
        <p:spPr>
          <a:xfrm>
            <a:off x="4381500" y="2811525"/>
            <a:ext cx="3777300" cy="1405200"/>
          </a:xfrm>
          <a:prstGeom prst="roundRect">
            <a:avLst>
              <a:gd fmla="val 16667" name="adj"/>
            </a:avLst>
          </a:prstGeom>
          <a:solidFill>
            <a:srgbClr val="60A4E0">
              <a:alpha val="20000"/>
            </a:srgbClr>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chemeClr val="dk1"/>
                </a:solidFill>
                <a:latin typeface="Roboto"/>
                <a:ea typeface="Roboto"/>
                <a:cs typeface="Roboto"/>
                <a:sym typeface="Roboto"/>
              </a:rPr>
              <a:t>We leverage YOLOv11 for object detection, OpenPose for player detection and joint recognition, TrackNet for shuttlecock tracking, and SlowFast for pose classification.</a:t>
            </a:r>
            <a:endParaRPr sz="13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5" name="Shape 3865"/>
        <p:cNvGrpSpPr/>
        <p:nvPr/>
      </p:nvGrpSpPr>
      <p:grpSpPr>
        <a:xfrm>
          <a:off x="0" y="0"/>
          <a:ext cx="0" cy="0"/>
          <a:chOff x="0" y="0"/>
          <a:chExt cx="0" cy="0"/>
        </a:xfrm>
      </p:grpSpPr>
      <p:sp>
        <p:nvSpPr>
          <p:cNvPr id="3866" name="Google Shape;3866;p91"/>
          <p:cNvSpPr txBox="1"/>
          <p:nvPr>
            <p:ph type="title"/>
          </p:nvPr>
        </p:nvSpPr>
        <p:spPr>
          <a:xfrm>
            <a:off x="720000" y="435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Datasets</a:t>
            </a:r>
            <a:endParaRPr sz="1000"/>
          </a:p>
        </p:txBody>
      </p:sp>
      <p:sp>
        <p:nvSpPr>
          <p:cNvPr id="3867" name="Google Shape;3867;p91"/>
          <p:cNvSpPr txBox="1"/>
          <p:nvPr/>
        </p:nvSpPr>
        <p:spPr>
          <a:xfrm>
            <a:off x="745050" y="1488125"/>
            <a:ext cx="3801900" cy="22053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Clean, high quality footage of badminton form and technique</a:t>
            </a:r>
            <a:r>
              <a:rPr lang="en"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indent="-304800" lvl="0" marL="457200" marR="0" rtl="0" algn="l">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18 categories of badminton actions</a:t>
            </a:r>
            <a:endParaRPr sz="1200">
              <a:solidFill>
                <a:schemeClr val="dk1"/>
              </a:solidFill>
              <a:latin typeface="Roboto"/>
              <a:ea typeface="Roboto"/>
              <a:cs typeface="Roboto"/>
              <a:sym typeface="Roboto"/>
            </a:endParaRPr>
          </a:p>
          <a:p>
            <a:pPr indent="-304800" lvl="1" marL="914400" marR="0" rtl="0" algn="l">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7,822 clips spanning 145 minutes of self-recorded footage</a:t>
            </a:r>
            <a:endParaRPr sz="1200">
              <a:solidFill>
                <a:schemeClr val="dk1"/>
              </a:solidFill>
              <a:latin typeface="Roboto"/>
              <a:ea typeface="Roboto"/>
              <a:cs typeface="Roboto"/>
              <a:sym typeface="Roboto"/>
            </a:endParaRPr>
          </a:p>
        </p:txBody>
      </p:sp>
      <p:sp>
        <p:nvSpPr>
          <p:cNvPr id="3868" name="Google Shape;3868;p91"/>
          <p:cNvSpPr txBox="1"/>
          <p:nvPr/>
        </p:nvSpPr>
        <p:spPr>
          <a:xfrm>
            <a:off x="4597050" y="1488125"/>
            <a:ext cx="4141800" cy="22053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Annotated stroke-level records from matches from 27 top-ranking men’s and women’s singles players</a:t>
            </a:r>
            <a:endParaRPr sz="1200">
              <a:solidFill>
                <a:schemeClr val="dk1"/>
              </a:solidFill>
              <a:latin typeface="Roboto"/>
              <a:ea typeface="Roboto"/>
              <a:cs typeface="Roboto"/>
              <a:sym typeface="Roboto"/>
            </a:endParaRPr>
          </a:p>
          <a:p>
            <a:pPr indent="-304800" lvl="0" marL="457200" marR="0" rtl="0" algn="l">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Preprocessed: </a:t>
            </a:r>
            <a:r>
              <a:rPr lang="en" sz="1100">
                <a:solidFill>
                  <a:schemeClr val="dk1"/>
                </a:solidFill>
                <a:latin typeface="Roboto"/>
                <a:ea typeface="Roboto"/>
                <a:cs typeface="Roboto"/>
                <a:sym typeface="Roboto"/>
              </a:rPr>
              <a:t>Only kept five key features — shot, hit_area (0–15), land_area (0–15), player_location_area (0–8), and opponent_location_area (0–8) — to use as input for the NBM algorithm.</a:t>
            </a:r>
            <a:endParaRPr sz="1100">
              <a:solidFill>
                <a:schemeClr val="dk1"/>
              </a:solidFill>
              <a:latin typeface="Roboto"/>
              <a:ea typeface="Roboto"/>
              <a:cs typeface="Roboto"/>
              <a:sym typeface="Roboto"/>
            </a:endParaRPr>
          </a:p>
        </p:txBody>
      </p:sp>
      <p:sp>
        <p:nvSpPr>
          <p:cNvPr id="3869" name="Google Shape;3869;p91"/>
          <p:cNvSpPr txBox="1"/>
          <p:nvPr/>
        </p:nvSpPr>
        <p:spPr>
          <a:xfrm>
            <a:off x="849350" y="1093925"/>
            <a:ext cx="3489000" cy="3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Tahoma"/>
                <a:ea typeface="Tahoma"/>
                <a:cs typeface="Tahoma"/>
                <a:sym typeface="Tahoma"/>
              </a:rPr>
              <a:t>VideoBadminton </a:t>
            </a:r>
            <a:r>
              <a:rPr b="1" lang="en" sz="700">
                <a:solidFill>
                  <a:schemeClr val="dk1"/>
                </a:solidFill>
                <a:latin typeface="Roboto"/>
                <a:ea typeface="Roboto"/>
                <a:cs typeface="Roboto"/>
                <a:sym typeface="Roboto"/>
              </a:rPr>
              <a:t>[2]</a:t>
            </a:r>
            <a:endParaRPr b="1" sz="1700">
              <a:solidFill>
                <a:schemeClr val="dk1"/>
              </a:solidFill>
              <a:latin typeface="Tahoma"/>
              <a:ea typeface="Tahoma"/>
              <a:cs typeface="Tahoma"/>
              <a:sym typeface="Tahoma"/>
            </a:endParaRPr>
          </a:p>
        </p:txBody>
      </p:sp>
      <p:sp>
        <p:nvSpPr>
          <p:cNvPr id="3870" name="Google Shape;3870;p91"/>
          <p:cNvSpPr txBox="1"/>
          <p:nvPr/>
        </p:nvSpPr>
        <p:spPr>
          <a:xfrm>
            <a:off x="4834350" y="1093925"/>
            <a:ext cx="3489000" cy="3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Tahoma"/>
                <a:ea typeface="Tahoma"/>
                <a:cs typeface="Tahoma"/>
                <a:sym typeface="Tahoma"/>
              </a:rPr>
              <a:t>ShuttleSet </a:t>
            </a:r>
            <a:r>
              <a:rPr b="1" lang="en" sz="700">
                <a:solidFill>
                  <a:schemeClr val="dk1"/>
                </a:solidFill>
                <a:latin typeface="Roboto"/>
                <a:ea typeface="Roboto"/>
                <a:cs typeface="Roboto"/>
                <a:sym typeface="Roboto"/>
              </a:rPr>
              <a:t>[4]</a:t>
            </a:r>
            <a:endParaRPr b="1" sz="2000">
              <a:solidFill>
                <a:schemeClr val="dk1"/>
              </a:solidFill>
              <a:latin typeface="Tahoma"/>
              <a:ea typeface="Tahoma"/>
              <a:cs typeface="Tahoma"/>
              <a:sym typeface="Tahoma"/>
            </a:endParaRPr>
          </a:p>
        </p:txBody>
      </p:sp>
      <p:pic>
        <p:nvPicPr>
          <p:cNvPr id="3871" name="Google Shape;3871;p91"/>
          <p:cNvPicPr preferRelativeResize="0"/>
          <p:nvPr/>
        </p:nvPicPr>
        <p:blipFill>
          <a:blip r:embed="rId3">
            <a:alphaModFix/>
          </a:blip>
          <a:stretch>
            <a:fillRect/>
          </a:stretch>
        </p:blipFill>
        <p:spPr>
          <a:xfrm>
            <a:off x="5472615" y="3130150"/>
            <a:ext cx="2573400" cy="1532825"/>
          </a:xfrm>
          <a:prstGeom prst="rect">
            <a:avLst/>
          </a:prstGeom>
          <a:noFill/>
          <a:ln>
            <a:noFill/>
          </a:ln>
        </p:spPr>
      </p:pic>
      <p:pic>
        <p:nvPicPr>
          <p:cNvPr id="3872" name="Google Shape;3872;p91"/>
          <p:cNvPicPr preferRelativeResize="0"/>
          <p:nvPr/>
        </p:nvPicPr>
        <p:blipFill>
          <a:blip r:embed="rId4">
            <a:alphaModFix/>
          </a:blip>
          <a:stretch>
            <a:fillRect/>
          </a:stretch>
        </p:blipFill>
        <p:spPr>
          <a:xfrm>
            <a:off x="1240562" y="2992275"/>
            <a:ext cx="3518764" cy="1532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6" name="Shape 3876"/>
        <p:cNvGrpSpPr/>
        <p:nvPr/>
      </p:nvGrpSpPr>
      <p:grpSpPr>
        <a:xfrm>
          <a:off x="0" y="0"/>
          <a:ext cx="0" cy="0"/>
          <a:chOff x="0" y="0"/>
          <a:chExt cx="0" cy="0"/>
        </a:xfrm>
      </p:grpSpPr>
      <p:sp>
        <p:nvSpPr>
          <p:cNvPr id="3877" name="Google Shape;3877;p92"/>
          <p:cNvSpPr txBox="1"/>
          <p:nvPr>
            <p:ph type="title"/>
          </p:nvPr>
        </p:nvSpPr>
        <p:spPr>
          <a:xfrm>
            <a:off x="720000" y="5212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Systems Architecture</a:t>
            </a:r>
            <a:endParaRPr sz="3500"/>
          </a:p>
        </p:txBody>
      </p:sp>
      <p:sp>
        <p:nvSpPr>
          <p:cNvPr id="3878" name="Google Shape;3878;p92"/>
          <p:cNvSpPr txBox="1"/>
          <p:nvPr/>
        </p:nvSpPr>
        <p:spPr>
          <a:xfrm>
            <a:off x="1880725" y="1000400"/>
            <a:ext cx="1465200" cy="4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ahoma"/>
                <a:ea typeface="Tahoma"/>
                <a:cs typeface="Tahoma"/>
                <a:sym typeface="Tahoma"/>
              </a:rPr>
              <a:t>Training</a:t>
            </a:r>
            <a:endParaRPr sz="2000">
              <a:solidFill>
                <a:schemeClr val="dk1"/>
              </a:solidFill>
              <a:latin typeface="Tahoma"/>
              <a:ea typeface="Tahoma"/>
              <a:cs typeface="Tahoma"/>
              <a:sym typeface="Tahoma"/>
            </a:endParaRPr>
          </a:p>
        </p:txBody>
      </p:sp>
      <p:sp>
        <p:nvSpPr>
          <p:cNvPr id="3879" name="Google Shape;3879;p92"/>
          <p:cNvSpPr txBox="1"/>
          <p:nvPr/>
        </p:nvSpPr>
        <p:spPr>
          <a:xfrm>
            <a:off x="5223100" y="1000400"/>
            <a:ext cx="2372700" cy="4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ahoma"/>
                <a:ea typeface="Tahoma"/>
                <a:cs typeface="Tahoma"/>
                <a:sym typeface="Tahoma"/>
              </a:rPr>
              <a:t>Model Structure</a:t>
            </a:r>
            <a:endParaRPr sz="2000">
              <a:solidFill>
                <a:schemeClr val="dk1"/>
              </a:solidFill>
              <a:latin typeface="Tahoma"/>
              <a:ea typeface="Tahoma"/>
              <a:cs typeface="Tahoma"/>
              <a:sym typeface="Tahoma"/>
            </a:endParaRPr>
          </a:p>
        </p:txBody>
      </p:sp>
      <p:cxnSp>
        <p:nvCxnSpPr>
          <p:cNvPr id="3880" name="Google Shape;3880;p92"/>
          <p:cNvCxnSpPr/>
          <p:nvPr/>
        </p:nvCxnSpPr>
        <p:spPr>
          <a:xfrm>
            <a:off x="4955500" y="1494800"/>
            <a:ext cx="2907900" cy="0"/>
          </a:xfrm>
          <a:prstGeom prst="straightConnector1">
            <a:avLst/>
          </a:prstGeom>
          <a:noFill/>
          <a:ln cap="flat" cmpd="sng" w="9525">
            <a:solidFill>
              <a:schemeClr val="dk1"/>
            </a:solidFill>
            <a:prstDash val="solid"/>
            <a:round/>
            <a:headEnd len="med" w="med" type="diamond"/>
            <a:tailEnd len="med" w="med" type="diamond"/>
          </a:ln>
        </p:spPr>
      </p:cxnSp>
      <p:cxnSp>
        <p:nvCxnSpPr>
          <p:cNvPr id="3881" name="Google Shape;3881;p92"/>
          <p:cNvCxnSpPr/>
          <p:nvPr/>
        </p:nvCxnSpPr>
        <p:spPr>
          <a:xfrm>
            <a:off x="1159375" y="1494800"/>
            <a:ext cx="2907900" cy="0"/>
          </a:xfrm>
          <a:prstGeom prst="straightConnector1">
            <a:avLst/>
          </a:prstGeom>
          <a:noFill/>
          <a:ln cap="flat" cmpd="sng" w="9525">
            <a:solidFill>
              <a:schemeClr val="dk1"/>
            </a:solidFill>
            <a:prstDash val="solid"/>
            <a:round/>
            <a:headEnd len="med" w="med" type="diamond"/>
            <a:tailEnd len="med" w="med" type="diamond"/>
          </a:ln>
        </p:spPr>
      </p:cxnSp>
      <p:pic>
        <p:nvPicPr>
          <p:cNvPr id="3882" name="Google Shape;3882;p92"/>
          <p:cNvPicPr preferRelativeResize="0"/>
          <p:nvPr/>
        </p:nvPicPr>
        <p:blipFill>
          <a:blip r:embed="rId3">
            <a:alphaModFix/>
          </a:blip>
          <a:stretch>
            <a:fillRect/>
          </a:stretch>
        </p:blipFill>
        <p:spPr>
          <a:xfrm>
            <a:off x="871675" y="1630438"/>
            <a:ext cx="3417001" cy="2928152"/>
          </a:xfrm>
          <a:prstGeom prst="rect">
            <a:avLst/>
          </a:prstGeom>
          <a:noFill/>
          <a:ln>
            <a:noFill/>
          </a:ln>
        </p:spPr>
      </p:pic>
      <p:pic>
        <p:nvPicPr>
          <p:cNvPr id="3883" name="Google Shape;3883;p92"/>
          <p:cNvPicPr preferRelativeResize="0"/>
          <p:nvPr/>
        </p:nvPicPr>
        <p:blipFill>
          <a:blip r:embed="rId4">
            <a:alphaModFix/>
          </a:blip>
          <a:stretch>
            <a:fillRect/>
          </a:stretch>
        </p:blipFill>
        <p:spPr>
          <a:xfrm>
            <a:off x="5054238" y="1582825"/>
            <a:ext cx="2710427" cy="3023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7" name="Shape 3887"/>
        <p:cNvGrpSpPr/>
        <p:nvPr/>
      </p:nvGrpSpPr>
      <p:grpSpPr>
        <a:xfrm>
          <a:off x="0" y="0"/>
          <a:ext cx="0" cy="0"/>
          <a:chOff x="0" y="0"/>
          <a:chExt cx="0" cy="0"/>
        </a:xfrm>
      </p:grpSpPr>
      <p:sp>
        <p:nvSpPr>
          <p:cNvPr id="3888" name="Google Shape;3888;p9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Player Tracking</a:t>
            </a:r>
            <a:endParaRPr sz="1000"/>
          </a:p>
        </p:txBody>
      </p:sp>
      <p:sp>
        <p:nvSpPr>
          <p:cNvPr id="3889" name="Google Shape;3889;p93"/>
          <p:cNvSpPr txBox="1"/>
          <p:nvPr/>
        </p:nvSpPr>
        <p:spPr>
          <a:xfrm>
            <a:off x="777950" y="1236975"/>
            <a:ext cx="4842600" cy="35025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1200"/>
              </a:spcBef>
              <a:spcAft>
                <a:spcPts val="0"/>
              </a:spcAft>
              <a:buSzPts val="1100"/>
              <a:buChar char="●"/>
            </a:pPr>
            <a:r>
              <a:rPr lang="en" sz="1100"/>
              <a:t>Each video is split into frames (10-15 frames per second).</a:t>
            </a:r>
            <a:endParaRPr sz="1100"/>
          </a:p>
          <a:p>
            <a:pPr indent="-298450" lvl="0" marL="457200" rtl="0" algn="l">
              <a:lnSpc>
                <a:spcPct val="150000"/>
              </a:lnSpc>
              <a:spcBef>
                <a:spcPts val="0"/>
              </a:spcBef>
              <a:spcAft>
                <a:spcPts val="0"/>
              </a:spcAft>
              <a:buSzPts val="1100"/>
              <a:buChar char="●"/>
            </a:pPr>
            <a:r>
              <a:rPr b="1" lang="en" sz="1100"/>
              <a:t>Canny edge detection</a:t>
            </a:r>
            <a:r>
              <a:rPr lang="en" sz="1100"/>
              <a:t> highlights the sharp edges of the court</a:t>
            </a:r>
            <a:r>
              <a:rPr lang="en" sz="1100"/>
              <a:t>.</a:t>
            </a:r>
            <a:endParaRPr sz="1100"/>
          </a:p>
          <a:p>
            <a:pPr indent="-298450" lvl="0" marL="457200" marR="0" rtl="0" algn="l">
              <a:lnSpc>
                <a:spcPct val="150000"/>
              </a:lnSpc>
              <a:spcBef>
                <a:spcPts val="0"/>
              </a:spcBef>
              <a:spcAft>
                <a:spcPts val="0"/>
              </a:spcAft>
              <a:buSzPts val="1100"/>
              <a:buChar char="●"/>
            </a:pPr>
            <a:r>
              <a:rPr b="1" lang="en" sz="1100"/>
              <a:t>Hough Line Transform</a:t>
            </a:r>
            <a:r>
              <a:rPr lang="en" sz="1100"/>
              <a:t> detects straight lines from the edges to define the court’s boundaries and extract coordinates.</a:t>
            </a:r>
            <a:endParaRPr sz="1100"/>
          </a:p>
          <a:p>
            <a:pPr indent="-298450" lvl="0" marL="457200" rtl="0" algn="l">
              <a:lnSpc>
                <a:spcPct val="150000"/>
              </a:lnSpc>
              <a:spcBef>
                <a:spcPts val="0"/>
              </a:spcBef>
              <a:spcAft>
                <a:spcPts val="0"/>
              </a:spcAft>
              <a:buSzPts val="1100"/>
              <a:buChar char="●"/>
            </a:pPr>
            <a:r>
              <a:rPr b="1" lang="en" sz="1100"/>
              <a:t>YOLOv11’s OpenPose</a:t>
            </a:r>
            <a:r>
              <a:rPr lang="en" sz="1100"/>
              <a:t> processes each frame to detect people and their keypoints.</a:t>
            </a:r>
            <a:endParaRPr sz="1100"/>
          </a:p>
          <a:p>
            <a:pPr indent="-298450" lvl="0" marL="457200" rtl="0" algn="l">
              <a:lnSpc>
                <a:spcPct val="150000"/>
              </a:lnSpc>
              <a:spcBef>
                <a:spcPts val="0"/>
              </a:spcBef>
              <a:spcAft>
                <a:spcPts val="0"/>
              </a:spcAft>
              <a:buSzPts val="1100"/>
              <a:buChar char="●"/>
            </a:pPr>
            <a:r>
              <a:rPr lang="en" sz="1100"/>
              <a:t>Using the court corner coordinates and a y-buffer, we save the keypoints of the players on the court.</a:t>
            </a:r>
            <a:endParaRPr sz="1100"/>
          </a:p>
          <a:p>
            <a:pPr indent="-298450" lvl="0" marL="457200" rtl="0" algn="l">
              <a:lnSpc>
                <a:spcPct val="150000"/>
              </a:lnSpc>
              <a:spcBef>
                <a:spcPts val="0"/>
              </a:spcBef>
              <a:spcAft>
                <a:spcPts val="0"/>
              </a:spcAft>
              <a:buSzPts val="1100"/>
              <a:buChar char="●"/>
            </a:pPr>
            <a:r>
              <a:rPr b="1" lang="en" sz="1100"/>
              <a:t>OpenCV</a:t>
            </a:r>
            <a:r>
              <a:rPr lang="en" sz="1100"/>
              <a:t> is used to highlight key points with red circles.</a:t>
            </a:r>
            <a:endParaRPr sz="1100"/>
          </a:p>
          <a:p>
            <a:pPr indent="-298450" lvl="0" marL="457200" rtl="0" algn="l">
              <a:lnSpc>
                <a:spcPct val="150000"/>
              </a:lnSpc>
              <a:spcBef>
                <a:spcPts val="0"/>
              </a:spcBef>
              <a:spcAft>
                <a:spcPts val="0"/>
              </a:spcAft>
              <a:buSzPts val="1100"/>
              <a:buChar char="●"/>
            </a:pPr>
            <a:r>
              <a:rPr lang="en" sz="1100"/>
              <a:t>By focusing on the last two keypoints (the feet), we assign each player a number (0-8) based on which section of the court they are in.</a:t>
            </a:r>
            <a:endParaRPr sz="1200">
              <a:solidFill>
                <a:schemeClr val="dk1"/>
              </a:solidFill>
              <a:latin typeface="Roboto"/>
              <a:ea typeface="Roboto"/>
              <a:cs typeface="Roboto"/>
              <a:sym typeface="Roboto"/>
            </a:endParaRPr>
          </a:p>
        </p:txBody>
      </p:sp>
      <p:pic>
        <p:nvPicPr>
          <p:cNvPr id="3890" name="Google Shape;3890;p93"/>
          <p:cNvPicPr preferRelativeResize="0"/>
          <p:nvPr/>
        </p:nvPicPr>
        <p:blipFill rotWithShape="1">
          <a:blip r:embed="rId3">
            <a:alphaModFix/>
          </a:blip>
          <a:srcRect b="0" l="7207" r="7692" t="0"/>
          <a:stretch/>
        </p:blipFill>
        <p:spPr>
          <a:xfrm>
            <a:off x="6011450" y="2807123"/>
            <a:ext cx="2013200" cy="1779827"/>
          </a:xfrm>
          <a:prstGeom prst="rect">
            <a:avLst/>
          </a:prstGeom>
          <a:noFill/>
          <a:ln>
            <a:noFill/>
          </a:ln>
        </p:spPr>
      </p:pic>
      <p:pic>
        <p:nvPicPr>
          <p:cNvPr id="3891" name="Google Shape;3891;p93"/>
          <p:cNvPicPr preferRelativeResize="0"/>
          <p:nvPr/>
        </p:nvPicPr>
        <p:blipFill>
          <a:blip r:embed="rId4">
            <a:alphaModFix/>
          </a:blip>
          <a:stretch>
            <a:fillRect/>
          </a:stretch>
        </p:blipFill>
        <p:spPr>
          <a:xfrm>
            <a:off x="5939032" y="1265450"/>
            <a:ext cx="2158034" cy="1217749"/>
          </a:xfrm>
          <a:prstGeom prst="rect">
            <a:avLst/>
          </a:prstGeom>
          <a:noFill/>
          <a:ln>
            <a:noFill/>
          </a:ln>
        </p:spPr>
      </p:pic>
      <p:sp>
        <p:nvSpPr>
          <p:cNvPr id="3892" name="Google Shape;3892;p93"/>
          <p:cNvSpPr txBox="1"/>
          <p:nvPr/>
        </p:nvSpPr>
        <p:spPr>
          <a:xfrm>
            <a:off x="6727975" y="4139975"/>
            <a:ext cx="2963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highlight>
                  <a:srgbClr val="274E13"/>
                </a:highlight>
                <a:latin typeface="Roboto"/>
                <a:ea typeface="Roboto"/>
                <a:cs typeface="Roboto"/>
                <a:sym typeface="Roboto"/>
              </a:rPr>
              <a:t>Section 4</a:t>
            </a:r>
            <a:endParaRPr sz="1700">
              <a:solidFill>
                <a:schemeClr val="lt1"/>
              </a:solidFill>
              <a:highlight>
                <a:srgbClr val="274E13"/>
              </a:highlight>
              <a:latin typeface="Roboto"/>
              <a:ea typeface="Roboto"/>
              <a:cs typeface="Roboto"/>
              <a:sym typeface="Roboto"/>
            </a:endParaRPr>
          </a:p>
        </p:txBody>
      </p:sp>
      <p:sp>
        <p:nvSpPr>
          <p:cNvPr id="3893" name="Google Shape;3893;p93"/>
          <p:cNvSpPr/>
          <p:nvPr/>
        </p:nvSpPr>
        <p:spPr>
          <a:xfrm>
            <a:off x="6833800" y="4001500"/>
            <a:ext cx="151200" cy="120900"/>
          </a:xfrm>
          <a:prstGeom prst="ellipse">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894" name="Google Shape;3894;p93"/>
          <p:cNvSpPr txBox="1"/>
          <p:nvPr/>
        </p:nvSpPr>
        <p:spPr>
          <a:xfrm>
            <a:off x="5939050" y="2477775"/>
            <a:ext cx="2158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Roboto"/>
                <a:ea typeface="Roboto"/>
                <a:cs typeface="Roboto"/>
                <a:sym typeface="Roboto"/>
              </a:rPr>
              <a:t>Hough Line Transform</a:t>
            </a:r>
            <a:endParaRPr sz="8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8" name="Shape 3898"/>
        <p:cNvGrpSpPr/>
        <p:nvPr/>
      </p:nvGrpSpPr>
      <p:grpSpPr>
        <a:xfrm>
          <a:off x="0" y="0"/>
          <a:ext cx="0" cy="0"/>
          <a:chOff x="0" y="0"/>
          <a:chExt cx="0" cy="0"/>
        </a:xfrm>
      </p:grpSpPr>
      <p:pic>
        <p:nvPicPr>
          <p:cNvPr id="3899" name="Google Shape;3899;p94" title="match1_bounded.mp4">
            <a:hlinkClick r:id="rId3"/>
          </p:cNvPr>
          <p:cNvPicPr preferRelativeResize="0"/>
          <p:nvPr/>
        </p:nvPicPr>
        <p:blipFill>
          <a:blip r:embed="rId4">
            <a:alphaModFix/>
          </a:blip>
          <a:stretch>
            <a:fillRect/>
          </a:stretch>
        </p:blipFill>
        <p:spPr>
          <a:xfrm>
            <a:off x="1613777" y="1195947"/>
            <a:ext cx="5632723" cy="3168426"/>
          </a:xfrm>
          <a:prstGeom prst="rect">
            <a:avLst/>
          </a:prstGeom>
          <a:noFill/>
          <a:ln>
            <a:noFill/>
          </a:ln>
        </p:spPr>
      </p:pic>
      <p:sp>
        <p:nvSpPr>
          <p:cNvPr id="3900" name="Google Shape;3900;p94"/>
          <p:cNvSpPr txBox="1"/>
          <p:nvPr>
            <p:ph type="title"/>
          </p:nvPr>
        </p:nvSpPr>
        <p:spPr>
          <a:xfrm>
            <a:off x="720000" y="5212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OpenPose Demo</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9"/>
                                        </p:tgtEl>
                                        <p:attrNameLst>
                                          <p:attrName>style.visibility</p:attrName>
                                        </p:attrNameLst>
                                      </p:cBhvr>
                                      <p:to>
                                        <p:strVal val="visible"/>
                                      </p:to>
                                    </p:set>
                                    <p:animEffect filter="fade" transition="in">
                                      <p:cBhvr>
                                        <p:cTn dur="1000"/>
                                        <p:tgtEl>
                                          <p:spTgt spid="38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4" name="Shape 3904"/>
        <p:cNvGrpSpPr/>
        <p:nvPr/>
      </p:nvGrpSpPr>
      <p:grpSpPr>
        <a:xfrm>
          <a:off x="0" y="0"/>
          <a:ext cx="0" cy="0"/>
          <a:chOff x="0" y="0"/>
          <a:chExt cx="0" cy="0"/>
        </a:xfrm>
      </p:grpSpPr>
      <p:sp>
        <p:nvSpPr>
          <p:cNvPr id="3905" name="Google Shape;3905;p9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TrackNet</a:t>
            </a:r>
            <a:r>
              <a:rPr lang="en" sz="2600"/>
              <a:t> </a:t>
            </a:r>
            <a:r>
              <a:rPr lang="en" sz="1000"/>
              <a:t>[3]</a:t>
            </a:r>
            <a:endParaRPr sz="1000"/>
          </a:p>
        </p:txBody>
      </p:sp>
      <p:pic>
        <p:nvPicPr>
          <p:cNvPr id="3906" name="Google Shape;3906;p95"/>
          <p:cNvPicPr preferRelativeResize="0"/>
          <p:nvPr/>
        </p:nvPicPr>
        <p:blipFill>
          <a:blip r:embed="rId3">
            <a:alphaModFix/>
          </a:blip>
          <a:stretch>
            <a:fillRect/>
          </a:stretch>
        </p:blipFill>
        <p:spPr>
          <a:xfrm>
            <a:off x="1450550" y="1196000"/>
            <a:ext cx="6242899" cy="30196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0" name="Shape 3910"/>
        <p:cNvGrpSpPr/>
        <p:nvPr/>
      </p:nvGrpSpPr>
      <p:grpSpPr>
        <a:xfrm>
          <a:off x="0" y="0"/>
          <a:ext cx="0" cy="0"/>
          <a:chOff x="0" y="0"/>
          <a:chExt cx="0" cy="0"/>
        </a:xfrm>
      </p:grpSpPr>
      <p:sp>
        <p:nvSpPr>
          <p:cNvPr id="3911" name="Google Shape;3911;p96"/>
          <p:cNvSpPr txBox="1"/>
          <p:nvPr>
            <p:ph idx="5" type="subTitle"/>
          </p:nvPr>
        </p:nvSpPr>
        <p:spPr>
          <a:xfrm>
            <a:off x="2962963" y="3459375"/>
            <a:ext cx="32181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3912" name="Google Shape;3912;p96" title="ihopethisworks.avi">
            <a:hlinkClick r:id="rId3"/>
          </p:cNvPr>
          <p:cNvPicPr preferRelativeResize="0"/>
          <p:nvPr/>
        </p:nvPicPr>
        <p:blipFill>
          <a:blip r:embed="rId4">
            <a:alphaModFix/>
          </a:blip>
          <a:stretch>
            <a:fillRect/>
          </a:stretch>
        </p:blipFill>
        <p:spPr>
          <a:xfrm>
            <a:off x="1767938" y="994463"/>
            <a:ext cx="5608134" cy="3154576"/>
          </a:xfrm>
          <a:prstGeom prst="rect">
            <a:avLst/>
          </a:prstGeom>
          <a:noFill/>
          <a:ln>
            <a:noFill/>
          </a:ln>
        </p:spPr>
      </p:pic>
      <p:sp>
        <p:nvSpPr>
          <p:cNvPr id="3913" name="Google Shape;3913;p96"/>
          <p:cNvSpPr txBox="1"/>
          <p:nvPr>
            <p:ph type="title"/>
          </p:nvPr>
        </p:nvSpPr>
        <p:spPr>
          <a:xfrm>
            <a:off x="720000" y="5212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TrackNet Demo</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2"/>
                                        </p:tgtEl>
                                        <p:attrNameLst>
                                          <p:attrName>style.visibility</p:attrName>
                                        </p:attrNameLst>
                                      </p:cBhvr>
                                      <p:to>
                                        <p:strVal val="visible"/>
                                      </p:to>
                                    </p:set>
                                    <p:animEffect filter="fade" transition="in">
                                      <p:cBhvr>
                                        <p:cTn dur="1000"/>
                                        <p:tgtEl>
                                          <p:spTgt spid="39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Brand Refresh Project Proposal by Slidesgo">
  <a:themeElements>
    <a:clrScheme name="Simple Light">
      <a:dk1>
        <a:srgbClr val="191919"/>
      </a:dk1>
      <a:lt1>
        <a:srgbClr val="F6EDE9"/>
      </a:lt1>
      <a:dk2>
        <a:srgbClr val="60A4E0"/>
      </a:dk2>
      <a:lt2>
        <a:srgbClr val="AF2E74"/>
      </a:lt2>
      <a:accent1>
        <a:srgbClr val="F3D737"/>
      </a:accent1>
      <a:accent2>
        <a:srgbClr val="212121"/>
      </a:accent2>
      <a:accent3>
        <a:srgbClr val="999999"/>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rand Refresh Project Proposal by Slidesgo">
  <a:themeElements>
    <a:clrScheme name="Simple Light">
      <a:dk1>
        <a:srgbClr val="191919"/>
      </a:dk1>
      <a:lt1>
        <a:srgbClr val="F6EDE9"/>
      </a:lt1>
      <a:dk2>
        <a:srgbClr val="60A4E0"/>
      </a:dk2>
      <a:lt2>
        <a:srgbClr val="AF2E74"/>
      </a:lt2>
      <a:accent1>
        <a:srgbClr val="F3D737"/>
      </a:accent1>
      <a:accent2>
        <a:srgbClr val="212121"/>
      </a:accent2>
      <a:accent3>
        <a:srgbClr val="999999"/>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rand Refresh Project Proposal by Slidesgo">
  <a:themeElements>
    <a:clrScheme name="Simple Light">
      <a:dk1>
        <a:srgbClr val="191919"/>
      </a:dk1>
      <a:lt1>
        <a:srgbClr val="F6EDE9"/>
      </a:lt1>
      <a:dk2>
        <a:srgbClr val="60A4E0"/>
      </a:dk2>
      <a:lt2>
        <a:srgbClr val="AF2E74"/>
      </a:lt2>
      <a:accent1>
        <a:srgbClr val="F3D737"/>
      </a:accent1>
      <a:accent2>
        <a:srgbClr val="212121"/>
      </a:accent2>
      <a:accent3>
        <a:srgbClr val="999999"/>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